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14" r:id="rId2"/>
  </p:sldMasterIdLst>
  <p:notesMasterIdLst>
    <p:notesMasterId r:id="rId37"/>
  </p:notesMasterIdLst>
  <p:sldIdLst>
    <p:sldId id="317" r:id="rId3"/>
    <p:sldId id="318" r:id="rId4"/>
    <p:sldId id="320" r:id="rId5"/>
    <p:sldId id="277" r:id="rId6"/>
    <p:sldId id="278" r:id="rId7"/>
    <p:sldId id="285" r:id="rId8"/>
    <p:sldId id="311" r:id="rId9"/>
    <p:sldId id="310" r:id="rId10"/>
    <p:sldId id="281" r:id="rId11"/>
    <p:sldId id="284" r:id="rId12"/>
    <p:sldId id="287" r:id="rId13"/>
    <p:sldId id="286" r:id="rId14"/>
    <p:sldId id="322" r:id="rId15"/>
    <p:sldId id="300" r:id="rId16"/>
    <p:sldId id="329" r:id="rId17"/>
    <p:sldId id="289" r:id="rId18"/>
    <p:sldId id="330" r:id="rId19"/>
    <p:sldId id="301" r:id="rId20"/>
    <p:sldId id="303" r:id="rId21"/>
    <p:sldId id="305" r:id="rId22"/>
    <p:sldId id="327" r:id="rId23"/>
    <p:sldId id="306" r:id="rId24"/>
    <p:sldId id="324" r:id="rId25"/>
    <p:sldId id="290" r:id="rId26"/>
    <p:sldId id="262" r:id="rId27"/>
    <p:sldId id="293" r:id="rId28"/>
    <p:sldId id="294" r:id="rId29"/>
    <p:sldId id="292" r:id="rId30"/>
    <p:sldId id="295" r:id="rId31"/>
    <p:sldId id="296" r:id="rId32"/>
    <p:sldId id="297" r:id="rId33"/>
    <p:sldId id="325" r:id="rId34"/>
    <p:sldId id="316" r:id="rId35"/>
    <p:sldId id="31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800"/>
    <a:srgbClr val="CBE3F5"/>
    <a:srgbClr val="C8E8F8"/>
    <a:srgbClr val="DFEEF9"/>
    <a:srgbClr val="DFEAF9"/>
    <a:srgbClr val="FF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4AA0B-C676-45C0-9887-F8CA404965F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D18E708-3B55-4B01-8EBF-563A1D04BD8A}">
      <dgm:prSet phldrT="[Text]"/>
      <dgm:spPr>
        <a:solidFill>
          <a:schemeClr val="bg2"/>
        </a:solidFill>
        <a:ln>
          <a:solidFill>
            <a:srgbClr val="F9A800"/>
          </a:solidFill>
        </a:ln>
      </dgm:spPr>
      <dgm:t>
        <a:bodyPr/>
        <a:lstStyle/>
        <a:p>
          <a:r>
            <a:rPr lang="de-AT" dirty="0"/>
            <a:t>Schlichtung</a:t>
          </a:r>
        </a:p>
      </dgm:t>
    </dgm:pt>
    <dgm:pt modelId="{5727CA50-EAD6-4651-BF18-8C4A3A18911A}" type="parTrans" cxnId="{74A072BB-32B4-4639-94CD-79C417009871}">
      <dgm:prSet/>
      <dgm:spPr/>
      <dgm:t>
        <a:bodyPr/>
        <a:lstStyle/>
        <a:p>
          <a:endParaRPr lang="de-AT"/>
        </a:p>
      </dgm:t>
    </dgm:pt>
    <dgm:pt modelId="{75505DB9-E606-4C9C-ABA4-C18DB9516AF9}" type="sibTrans" cxnId="{74A072BB-32B4-4639-94CD-79C417009871}">
      <dgm:prSet/>
      <dgm:spPr/>
      <dgm:t>
        <a:bodyPr/>
        <a:lstStyle/>
        <a:p>
          <a:endParaRPr lang="de-AT"/>
        </a:p>
      </dgm:t>
    </dgm:pt>
    <dgm:pt modelId="{B97C1352-0C7E-4DB8-8CCB-E26F5973EDC7}">
      <dgm:prSet phldrT="[Text]"/>
      <dgm:spPr>
        <a:solidFill>
          <a:schemeClr val="bg2"/>
        </a:solidFill>
        <a:ln>
          <a:solidFill>
            <a:srgbClr val="F9A800"/>
          </a:solidFill>
        </a:ln>
      </dgm:spPr>
      <dgm:t>
        <a:bodyPr/>
        <a:lstStyle/>
        <a:p>
          <a:r>
            <a:rPr lang="de-AT" dirty="0"/>
            <a:t>Schiedsgutachter</a:t>
          </a:r>
        </a:p>
      </dgm:t>
    </dgm:pt>
    <dgm:pt modelId="{E5289A75-5EFA-487B-919A-729B62CA04EE}" type="parTrans" cxnId="{01E67966-CAF3-4A89-A4F1-F60DA2E2DA0F}">
      <dgm:prSet/>
      <dgm:spPr/>
      <dgm:t>
        <a:bodyPr/>
        <a:lstStyle/>
        <a:p>
          <a:endParaRPr lang="de-AT"/>
        </a:p>
      </dgm:t>
    </dgm:pt>
    <dgm:pt modelId="{2F53BD71-A80C-4CF0-8C97-399920FC5B2D}" type="sibTrans" cxnId="{01E67966-CAF3-4A89-A4F1-F60DA2E2DA0F}">
      <dgm:prSet/>
      <dgm:spPr/>
      <dgm:t>
        <a:bodyPr/>
        <a:lstStyle/>
        <a:p>
          <a:endParaRPr lang="de-AT"/>
        </a:p>
      </dgm:t>
    </dgm:pt>
    <dgm:pt modelId="{904E4B61-F64C-4AB2-890C-B8D419D83E79}">
      <dgm:prSet/>
      <dgm:spPr>
        <a:solidFill>
          <a:schemeClr val="bg2"/>
        </a:solidFill>
        <a:ln>
          <a:solidFill>
            <a:srgbClr val="F9A800"/>
          </a:solidFill>
        </a:ln>
      </dgm:spPr>
      <dgm:t>
        <a:bodyPr/>
        <a:lstStyle/>
        <a:p>
          <a:r>
            <a:rPr lang="de-AT" dirty="0"/>
            <a:t>Gerichtsurteil</a:t>
          </a:r>
        </a:p>
      </dgm:t>
    </dgm:pt>
    <dgm:pt modelId="{85BE41A4-5DDA-4935-8052-CE374B02681F}" type="parTrans" cxnId="{1B19098A-3B6D-4118-9789-B96DC98F2165}">
      <dgm:prSet/>
      <dgm:spPr/>
      <dgm:t>
        <a:bodyPr/>
        <a:lstStyle/>
        <a:p>
          <a:endParaRPr lang="de-AT"/>
        </a:p>
      </dgm:t>
    </dgm:pt>
    <dgm:pt modelId="{063147B0-1A09-4E03-BCB2-C5B93608DB25}" type="sibTrans" cxnId="{1B19098A-3B6D-4118-9789-B96DC98F2165}">
      <dgm:prSet/>
      <dgm:spPr/>
      <dgm:t>
        <a:bodyPr/>
        <a:lstStyle/>
        <a:p>
          <a:endParaRPr lang="de-AT"/>
        </a:p>
      </dgm:t>
    </dgm:pt>
    <dgm:pt modelId="{ADC1CDE0-E83B-4F5E-8C21-31DC84ACA7CD}">
      <dgm:prSet phldrT="[Text]" custT="1"/>
      <dgm:spPr>
        <a:solidFill>
          <a:schemeClr val="bg2"/>
        </a:solidFill>
        <a:ln>
          <a:solidFill>
            <a:srgbClr val="F9A800"/>
          </a:solidFill>
        </a:ln>
      </dgm:spPr>
      <dgm:t>
        <a:bodyPr/>
        <a:lstStyle/>
        <a:p>
          <a:r>
            <a:rPr lang="de-AT" sz="2400" dirty="0"/>
            <a:t>Projektmanagement</a:t>
          </a:r>
        </a:p>
      </dgm:t>
    </dgm:pt>
    <dgm:pt modelId="{AEE5D505-E9C7-4AE8-8C5D-4E9654EEFA90}" type="sibTrans" cxnId="{67FE72DD-B09F-42F8-BEAD-60D9F679FFBD}">
      <dgm:prSet/>
      <dgm:spPr/>
      <dgm:t>
        <a:bodyPr/>
        <a:lstStyle/>
        <a:p>
          <a:endParaRPr lang="de-AT"/>
        </a:p>
      </dgm:t>
    </dgm:pt>
    <dgm:pt modelId="{FC3DAA2C-E5E7-4490-B641-A99BFBF85A32}" type="parTrans" cxnId="{67FE72DD-B09F-42F8-BEAD-60D9F679FFBD}">
      <dgm:prSet/>
      <dgm:spPr/>
      <dgm:t>
        <a:bodyPr/>
        <a:lstStyle/>
        <a:p>
          <a:endParaRPr lang="de-AT"/>
        </a:p>
      </dgm:t>
    </dgm:pt>
    <dgm:pt modelId="{7D98115A-7C45-4AEF-99B8-FA5B8CFD66B5}" type="pres">
      <dgm:prSet presAssocID="{5774AA0B-C676-45C0-9887-F8CA404965F5}" presName="linearFlow" presStyleCnt="0">
        <dgm:presLayoutVars>
          <dgm:dir/>
          <dgm:resizeHandles val="exact"/>
        </dgm:presLayoutVars>
      </dgm:prSet>
      <dgm:spPr/>
    </dgm:pt>
    <dgm:pt modelId="{7C7B8C85-E8C4-4F39-A612-62FBEF5EC5BD}" type="pres">
      <dgm:prSet presAssocID="{ADC1CDE0-E83B-4F5E-8C21-31DC84ACA7CD}" presName="composite" presStyleCnt="0"/>
      <dgm:spPr/>
    </dgm:pt>
    <dgm:pt modelId="{A9B0F549-0FBA-48AC-9982-9EDF5DFD5601}" type="pres">
      <dgm:prSet presAssocID="{ADC1CDE0-E83B-4F5E-8C21-31DC84ACA7CD}" presName="imgShp" presStyleLbl="fgImgPlace1" presStyleIdx="0" presStyleCnt="4" custLinFactNeighborX="1892" custLinFactNeighborY="-56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38100">
          <a:solidFill>
            <a:srgbClr val="F9A800"/>
          </a:solidFill>
        </a:ln>
      </dgm:spPr>
    </dgm:pt>
    <dgm:pt modelId="{8FD08BF6-BC10-45E1-BEBC-B94EB4CEE721}" type="pres">
      <dgm:prSet presAssocID="{ADC1CDE0-E83B-4F5E-8C21-31DC84ACA7CD}" presName="txShp" presStyleLbl="node1" presStyleIdx="0" presStyleCnt="4" custScaleX="100024" custLinFactNeighborX="655" custLinFactNeighborY="7691">
        <dgm:presLayoutVars>
          <dgm:bulletEnabled val="1"/>
        </dgm:presLayoutVars>
      </dgm:prSet>
      <dgm:spPr/>
    </dgm:pt>
    <dgm:pt modelId="{EA84ED36-1952-467A-BE50-9C525C3F893E}" type="pres">
      <dgm:prSet presAssocID="{AEE5D505-E9C7-4AE8-8C5D-4E9654EEFA90}" presName="spacing" presStyleCnt="0"/>
      <dgm:spPr/>
    </dgm:pt>
    <dgm:pt modelId="{AB8510D6-2D79-47B7-8621-54CA48DF8989}" type="pres">
      <dgm:prSet presAssocID="{3D18E708-3B55-4B01-8EBF-563A1D04BD8A}" presName="composite" presStyleCnt="0"/>
      <dgm:spPr/>
    </dgm:pt>
    <dgm:pt modelId="{00E40839-1399-41B9-94F6-22896EDB0503}" type="pres">
      <dgm:prSet presAssocID="{3D18E708-3B55-4B01-8EBF-563A1D04BD8A}" presName="imgShp" presStyleLbl="fgImgPlace1" presStyleIdx="1" presStyleCnt="4" custLinFactNeighborX="-1932" custLinFactNeighborY="-2618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38100">
          <a:solidFill>
            <a:srgbClr val="F9A800"/>
          </a:solidFill>
        </a:ln>
      </dgm:spPr>
    </dgm:pt>
    <dgm:pt modelId="{6341CAAF-8139-4A85-8B81-0860250D65A9}" type="pres">
      <dgm:prSet presAssocID="{3D18E708-3B55-4B01-8EBF-563A1D04BD8A}" presName="txShp" presStyleLbl="node1" presStyleIdx="1" presStyleCnt="4" custLinFactNeighborX="611" custLinFactNeighborY="-24620">
        <dgm:presLayoutVars>
          <dgm:bulletEnabled val="1"/>
        </dgm:presLayoutVars>
      </dgm:prSet>
      <dgm:spPr/>
    </dgm:pt>
    <dgm:pt modelId="{AF630E79-D651-4974-B93D-94BE050BBC0F}" type="pres">
      <dgm:prSet presAssocID="{75505DB9-E606-4C9C-ABA4-C18DB9516AF9}" presName="spacing" presStyleCnt="0"/>
      <dgm:spPr/>
    </dgm:pt>
    <dgm:pt modelId="{572659D1-7A58-476F-9EE8-3206570ABA08}" type="pres">
      <dgm:prSet presAssocID="{B97C1352-0C7E-4DB8-8CCB-E26F5973EDC7}" presName="composite" presStyleCnt="0"/>
      <dgm:spPr/>
    </dgm:pt>
    <dgm:pt modelId="{74E3DBBC-0420-4948-9212-B9ECD1A2613C}" type="pres">
      <dgm:prSet presAssocID="{B97C1352-0C7E-4DB8-8CCB-E26F5973EDC7}" presName="imgShp" presStyleLbl="fgImgPlace1" presStyleIdx="2" presStyleCnt="4" custLinFactNeighborX="-1932" custLinFactNeighborY="-507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38100">
          <a:solidFill>
            <a:srgbClr val="F9A800"/>
          </a:solidFill>
        </a:ln>
      </dgm:spPr>
    </dgm:pt>
    <dgm:pt modelId="{14B4AD83-7EF8-41F8-94BF-1BF4B39B6360}" type="pres">
      <dgm:prSet presAssocID="{B97C1352-0C7E-4DB8-8CCB-E26F5973EDC7}" presName="txShp" presStyleLbl="node1" presStyleIdx="2" presStyleCnt="4" custLinFactNeighborX="611" custLinFactNeighborY="-53404">
        <dgm:presLayoutVars>
          <dgm:bulletEnabled val="1"/>
        </dgm:presLayoutVars>
      </dgm:prSet>
      <dgm:spPr/>
    </dgm:pt>
    <dgm:pt modelId="{EBB229E6-4EEA-434A-A917-D059DB7E6B71}" type="pres">
      <dgm:prSet presAssocID="{2F53BD71-A80C-4CF0-8C97-399920FC5B2D}" presName="spacing" presStyleCnt="0"/>
      <dgm:spPr/>
    </dgm:pt>
    <dgm:pt modelId="{009F0863-2CDA-40A1-8079-A16DD453E94C}" type="pres">
      <dgm:prSet presAssocID="{904E4B61-F64C-4AB2-890C-B8D419D83E79}" presName="composite" presStyleCnt="0"/>
      <dgm:spPr/>
    </dgm:pt>
    <dgm:pt modelId="{F74C0668-BA28-4B0B-ABE4-25E6C1A52064}" type="pres">
      <dgm:prSet presAssocID="{904E4B61-F64C-4AB2-890C-B8D419D83E79}" presName="imgShp" presStyleLbl="fgImgPlace1" presStyleIdx="3" presStyleCnt="4" custLinFactNeighborX="-2060" custLinFactNeighborY="-7565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38100">
          <a:solidFill>
            <a:srgbClr val="F9A800"/>
          </a:solidFill>
        </a:ln>
      </dgm:spPr>
    </dgm:pt>
    <dgm:pt modelId="{19464CFA-E56B-42A7-88CA-1CF021AD6E6E}" type="pres">
      <dgm:prSet presAssocID="{904E4B61-F64C-4AB2-890C-B8D419D83E79}" presName="txShp" presStyleLbl="node1" presStyleIdx="3" presStyleCnt="4" custLinFactNeighborX="530" custLinFactNeighborY="-81384">
        <dgm:presLayoutVars>
          <dgm:bulletEnabled val="1"/>
        </dgm:presLayoutVars>
      </dgm:prSet>
      <dgm:spPr/>
    </dgm:pt>
  </dgm:ptLst>
  <dgm:cxnLst>
    <dgm:cxn modelId="{B4AF3914-016C-4204-89BE-F3A47650AD52}" type="presOf" srcId="{ADC1CDE0-E83B-4F5E-8C21-31DC84ACA7CD}" destId="{8FD08BF6-BC10-45E1-BEBC-B94EB4CEE721}" srcOrd="0" destOrd="0" presId="urn:microsoft.com/office/officeart/2005/8/layout/vList3"/>
    <dgm:cxn modelId="{01E67966-CAF3-4A89-A4F1-F60DA2E2DA0F}" srcId="{5774AA0B-C676-45C0-9887-F8CA404965F5}" destId="{B97C1352-0C7E-4DB8-8CCB-E26F5973EDC7}" srcOrd="2" destOrd="0" parTransId="{E5289A75-5EFA-487B-919A-729B62CA04EE}" sibTransId="{2F53BD71-A80C-4CF0-8C97-399920FC5B2D}"/>
    <dgm:cxn modelId="{7249F171-62AD-4A65-A243-F7F0D904F7A3}" type="presOf" srcId="{B97C1352-0C7E-4DB8-8CCB-E26F5973EDC7}" destId="{14B4AD83-7EF8-41F8-94BF-1BF4B39B6360}" srcOrd="0" destOrd="0" presId="urn:microsoft.com/office/officeart/2005/8/layout/vList3"/>
    <dgm:cxn modelId="{1B19098A-3B6D-4118-9789-B96DC98F2165}" srcId="{5774AA0B-C676-45C0-9887-F8CA404965F5}" destId="{904E4B61-F64C-4AB2-890C-B8D419D83E79}" srcOrd="3" destOrd="0" parTransId="{85BE41A4-5DDA-4935-8052-CE374B02681F}" sibTransId="{063147B0-1A09-4E03-BCB2-C5B93608DB25}"/>
    <dgm:cxn modelId="{1C87BDAF-ED9A-42BF-838A-ED17302639A9}" type="presOf" srcId="{3D18E708-3B55-4B01-8EBF-563A1D04BD8A}" destId="{6341CAAF-8139-4A85-8B81-0860250D65A9}" srcOrd="0" destOrd="0" presId="urn:microsoft.com/office/officeart/2005/8/layout/vList3"/>
    <dgm:cxn modelId="{74A072BB-32B4-4639-94CD-79C417009871}" srcId="{5774AA0B-C676-45C0-9887-F8CA404965F5}" destId="{3D18E708-3B55-4B01-8EBF-563A1D04BD8A}" srcOrd="1" destOrd="0" parTransId="{5727CA50-EAD6-4651-BF18-8C4A3A18911A}" sibTransId="{75505DB9-E606-4C9C-ABA4-C18DB9516AF9}"/>
    <dgm:cxn modelId="{68FB4FD2-0A04-43FF-B8A6-E1B7F6620DBE}" type="presOf" srcId="{904E4B61-F64C-4AB2-890C-B8D419D83E79}" destId="{19464CFA-E56B-42A7-88CA-1CF021AD6E6E}" srcOrd="0" destOrd="0" presId="urn:microsoft.com/office/officeart/2005/8/layout/vList3"/>
    <dgm:cxn modelId="{3CB649D3-0F68-4824-90A8-BACEF3BE9FC7}" type="presOf" srcId="{5774AA0B-C676-45C0-9887-F8CA404965F5}" destId="{7D98115A-7C45-4AEF-99B8-FA5B8CFD66B5}" srcOrd="0" destOrd="0" presId="urn:microsoft.com/office/officeart/2005/8/layout/vList3"/>
    <dgm:cxn modelId="{67FE72DD-B09F-42F8-BEAD-60D9F679FFBD}" srcId="{5774AA0B-C676-45C0-9887-F8CA404965F5}" destId="{ADC1CDE0-E83B-4F5E-8C21-31DC84ACA7CD}" srcOrd="0" destOrd="0" parTransId="{FC3DAA2C-E5E7-4490-B641-A99BFBF85A32}" sibTransId="{AEE5D505-E9C7-4AE8-8C5D-4E9654EEFA90}"/>
    <dgm:cxn modelId="{63FA5771-FD36-4E18-BD6B-8981C65A9347}" type="presParOf" srcId="{7D98115A-7C45-4AEF-99B8-FA5B8CFD66B5}" destId="{7C7B8C85-E8C4-4F39-A612-62FBEF5EC5BD}" srcOrd="0" destOrd="0" presId="urn:microsoft.com/office/officeart/2005/8/layout/vList3"/>
    <dgm:cxn modelId="{384FECB8-87B8-4143-B504-9680BC5EB517}" type="presParOf" srcId="{7C7B8C85-E8C4-4F39-A612-62FBEF5EC5BD}" destId="{A9B0F549-0FBA-48AC-9982-9EDF5DFD5601}" srcOrd="0" destOrd="0" presId="urn:microsoft.com/office/officeart/2005/8/layout/vList3"/>
    <dgm:cxn modelId="{82856B23-70E0-4BC4-A4AC-8212ADAE5390}" type="presParOf" srcId="{7C7B8C85-E8C4-4F39-A612-62FBEF5EC5BD}" destId="{8FD08BF6-BC10-45E1-BEBC-B94EB4CEE721}" srcOrd="1" destOrd="0" presId="urn:microsoft.com/office/officeart/2005/8/layout/vList3"/>
    <dgm:cxn modelId="{C1DFB508-8A79-4016-952E-72379CCDD04B}" type="presParOf" srcId="{7D98115A-7C45-4AEF-99B8-FA5B8CFD66B5}" destId="{EA84ED36-1952-467A-BE50-9C525C3F893E}" srcOrd="1" destOrd="0" presId="urn:microsoft.com/office/officeart/2005/8/layout/vList3"/>
    <dgm:cxn modelId="{615CF2EB-DC1F-4556-99E2-5BCA09D27CA1}" type="presParOf" srcId="{7D98115A-7C45-4AEF-99B8-FA5B8CFD66B5}" destId="{AB8510D6-2D79-47B7-8621-54CA48DF8989}" srcOrd="2" destOrd="0" presId="urn:microsoft.com/office/officeart/2005/8/layout/vList3"/>
    <dgm:cxn modelId="{5AE7B9D3-EF75-4C37-94A9-F2019C02A808}" type="presParOf" srcId="{AB8510D6-2D79-47B7-8621-54CA48DF8989}" destId="{00E40839-1399-41B9-94F6-22896EDB0503}" srcOrd="0" destOrd="0" presId="urn:microsoft.com/office/officeart/2005/8/layout/vList3"/>
    <dgm:cxn modelId="{C34799D8-363E-48C8-BC10-8CF840B93B8B}" type="presParOf" srcId="{AB8510D6-2D79-47B7-8621-54CA48DF8989}" destId="{6341CAAF-8139-4A85-8B81-0860250D65A9}" srcOrd="1" destOrd="0" presId="urn:microsoft.com/office/officeart/2005/8/layout/vList3"/>
    <dgm:cxn modelId="{678B58D0-4CF3-4E64-8AE2-4DDECD0188AD}" type="presParOf" srcId="{7D98115A-7C45-4AEF-99B8-FA5B8CFD66B5}" destId="{AF630E79-D651-4974-B93D-94BE050BBC0F}" srcOrd="3" destOrd="0" presId="urn:microsoft.com/office/officeart/2005/8/layout/vList3"/>
    <dgm:cxn modelId="{5BBE7A3B-847A-4C2A-B313-72F0E6A5544B}" type="presParOf" srcId="{7D98115A-7C45-4AEF-99B8-FA5B8CFD66B5}" destId="{572659D1-7A58-476F-9EE8-3206570ABA08}" srcOrd="4" destOrd="0" presId="urn:microsoft.com/office/officeart/2005/8/layout/vList3"/>
    <dgm:cxn modelId="{D59A0554-6CB1-467C-BB22-73C9E1438406}" type="presParOf" srcId="{572659D1-7A58-476F-9EE8-3206570ABA08}" destId="{74E3DBBC-0420-4948-9212-B9ECD1A2613C}" srcOrd="0" destOrd="0" presId="urn:microsoft.com/office/officeart/2005/8/layout/vList3"/>
    <dgm:cxn modelId="{4AE6C55F-91D2-4FF2-A975-9B516C881F1A}" type="presParOf" srcId="{572659D1-7A58-476F-9EE8-3206570ABA08}" destId="{14B4AD83-7EF8-41F8-94BF-1BF4B39B6360}" srcOrd="1" destOrd="0" presId="urn:microsoft.com/office/officeart/2005/8/layout/vList3"/>
    <dgm:cxn modelId="{73F24A4B-681E-47DB-9F0E-E294B26D2B9C}" type="presParOf" srcId="{7D98115A-7C45-4AEF-99B8-FA5B8CFD66B5}" destId="{EBB229E6-4EEA-434A-A917-D059DB7E6B71}" srcOrd="5" destOrd="0" presId="urn:microsoft.com/office/officeart/2005/8/layout/vList3"/>
    <dgm:cxn modelId="{4C582622-D62E-4F45-996B-0928CE78008B}" type="presParOf" srcId="{7D98115A-7C45-4AEF-99B8-FA5B8CFD66B5}" destId="{009F0863-2CDA-40A1-8079-A16DD453E94C}" srcOrd="6" destOrd="0" presId="urn:microsoft.com/office/officeart/2005/8/layout/vList3"/>
    <dgm:cxn modelId="{00B7E750-46B7-4C8D-948F-102BDC7B6141}" type="presParOf" srcId="{009F0863-2CDA-40A1-8079-A16DD453E94C}" destId="{F74C0668-BA28-4B0B-ABE4-25E6C1A52064}" srcOrd="0" destOrd="0" presId="urn:microsoft.com/office/officeart/2005/8/layout/vList3"/>
    <dgm:cxn modelId="{5F5E1DDE-63AC-41FA-A3C5-C7182915441D}" type="presParOf" srcId="{009F0863-2CDA-40A1-8079-A16DD453E94C}" destId="{19464CFA-E56B-42A7-88CA-1CF021AD6E6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AC106-95D0-4083-B6B6-D8D90F97334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B0778CA4-3839-4456-B76F-AA76A8D956D0}">
      <dgm:prSet phldrT="[Text]" custT="1"/>
      <dgm:spPr>
        <a:solidFill>
          <a:schemeClr val="tx2"/>
        </a:solidFill>
        <a:ln w="34925">
          <a:solidFill>
            <a:srgbClr val="F9A800"/>
          </a:solidFill>
        </a:ln>
      </dgm:spPr>
      <dgm:t>
        <a:bodyPr/>
        <a:lstStyle/>
        <a:p>
          <a:r>
            <a:rPr lang="de-AT" sz="3200" b="1" dirty="0">
              <a:solidFill>
                <a:srgbClr val="F9A800"/>
              </a:solidFill>
            </a:rPr>
            <a:t>Entscheidung</a:t>
          </a:r>
          <a:endParaRPr lang="de-AT" sz="3300" b="1" dirty="0">
            <a:solidFill>
              <a:srgbClr val="F9A800"/>
            </a:solidFill>
          </a:endParaRPr>
        </a:p>
      </dgm:t>
    </dgm:pt>
    <dgm:pt modelId="{B6C198B2-6AE7-47EB-94A2-5B68971BBA21}" type="parTrans" cxnId="{8E28186E-3AFA-4E9F-A22E-DA7A28560CB4}">
      <dgm:prSet/>
      <dgm:spPr/>
      <dgm:t>
        <a:bodyPr/>
        <a:lstStyle/>
        <a:p>
          <a:endParaRPr lang="de-AT"/>
        </a:p>
      </dgm:t>
    </dgm:pt>
    <dgm:pt modelId="{42980854-C7EC-4C75-84B1-EBE6CCF6E135}" type="sibTrans" cxnId="{8E28186E-3AFA-4E9F-A22E-DA7A28560CB4}">
      <dgm:prSet/>
      <dgm:spPr/>
      <dgm:t>
        <a:bodyPr/>
        <a:lstStyle/>
        <a:p>
          <a:endParaRPr lang="de-AT"/>
        </a:p>
      </dgm:t>
    </dgm:pt>
    <dgm:pt modelId="{FC26F704-E784-4AD8-A17B-014A24BA062C}">
      <dgm:prSet phldrT="[Text]" custT="1"/>
      <dgm:spPr>
        <a:solidFill>
          <a:schemeClr val="bg2"/>
        </a:solidFill>
        <a:ln w="31750">
          <a:solidFill>
            <a:srgbClr val="F9A800"/>
          </a:solidFill>
        </a:ln>
      </dgm:spPr>
      <dgm:t>
        <a:bodyPr/>
        <a:lstStyle/>
        <a:p>
          <a:r>
            <a:rPr lang="de-AT" sz="2800" b="1" dirty="0">
              <a:solidFill>
                <a:schemeClr val="tx2"/>
              </a:solidFill>
            </a:rPr>
            <a:t>Rasch</a:t>
          </a:r>
          <a:endParaRPr lang="de-AT" sz="3300" b="1" dirty="0">
            <a:solidFill>
              <a:schemeClr val="tx2"/>
            </a:solidFill>
          </a:endParaRPr>
        </a:p>
      </dgm:t>
    </dgm:pt>
    <dgm:pt modelId="{62C3ACF7-7B18-4730-9916-EE71A776A220}" type="parTrans" cxnId="{C1F5E357-D09E-4284-9DEC-A6A4B33411D9}">
      <dgm:prSet/>
      <dgm:spPr/>
      <dgm:t>
        <a:bodyPr/>
        <a:lstStyle/>
        <a:p>
          <a:endParaRPr lang="de-AT"/>
        </a:p>
      </dgm:t>
    </dgm:pt>
    <dgm:pt modelId="{3A1DA482-E138-4AB5-BE7D-C1547C0219AF}" type="sibTrans" cxnId="{C1F5E357-D09E-4284-9DEC-A6A4B33411D9}">
      <dgm:prSet/>
      <dgm:spPr/>
      <dgm:t>
        <a:bodyPr/>
        <a:lstStyle/>
        <a:p>
          <a:endParaRPr lang="de-AT"/>
        </a:p>
      </dgm:t>
    </dgm:pt>
    <dgm:pt modelId="{BB5EBDCD-C76C-408A-891D-2D2E32C19FB3}">
      <dgm:prSet phldrT="[Text]" custT="1"/>
      <dgm:spPr>
        <a:solidFill>
          <a:schemeClr val="bg2"/>
        </a:solidFill>
        <a:ln w="31750">
          <a:solidFill>
            <a:srgbClr val="F9A800"/>
          </a:solidFill>
        </a:ln>
      </dgm:spPr>
      <dgm:t>
        <a:bodyPr/>
        <a:lstStyle/>
        <a:p>
          <a:pPr>
            <a:spcBef>
              <a:spcPts val="1200"/>
            </a:spcBef>
          </a:pPr>
          <a:r>
            <a:rPr lang="de-AT" sz="2800" b="1" dirty="0">
              <a:solidFill>
                <a:schemeClr val="tx2"/>
              </a:solidFill>
            </a:rPr>
            <a:t>Gemeinsam</a:t>
          </a:r>
          <a:endParaRPr lang="de-AT" sz="3300" b="1" dirty="0">
            <a:solidFill>
              <a:schemeClr val="tx2"/>
            </a:solidFill>
          </a:endParaRPr>
        </a:p>
      </dgm:t>
    </dgm:pt>
    <dgm:pt modelId="{609BAF50-B48B-4217-AC9B-6683B0E1A793}" type="parTrans" cxnId="{18535F68-5959-4C7C-898B-77167E0ADEC2}">
      <dgm:prSet/>
      <dgm:spPr/>
      <dgm:t>
        <a:bodyPr/>
        <a:lstStyle/>
        <a:p>
          <a:endParaRPr lang="de-AT"/>
        </a:p>
      </dgm:t>
    </dgm:pt>
    <dgm:pt modelId="{CF20ED30-EAEA-4B92-ADA9-C0D58BB49954}" type="sibTrans" cxnId="{18535F68-5959-4C7C-898B-77167E0ADEC2}">
      <dgm:prSet/>
      <dgm:spPr/>
      <dgm:t>
        <a:bodyPr/>
        <a:lstStyle/>
        <a:p>
          <a:endParaRPr lang="de-AT"/>
        </a:p>
      </dgm:t>
    </dgm:pt>
    <dgm:pt modelId="{82691B96-CB77-4D02-8F92-890C064D4284}">
      <dgm:prSet phldrT="[Text]" custT="1"/>
      <dgm:spPr>
        <a:solidFill>
          <a:schemeClr val="bg2"/>
        </a:solidFill>
        <a:ln w="31750">
          <a:solidFill>
            <a:srgbClr val="F9A800"/>
          </a:solidFill>
        </a:ln>
      </dgm:spPr>
      <dgm:t>
        <a:bodyPr/>
        <a:lstStyle/>
        <a:p>
          <a:r>
            <a:rPr lang="de-AT" sz="2800" b="1" dirty="0" err="1">
              <a:solidFill>
                <a:schemeClr val="tx2"/>
              </a:solidFill>
            </a:rPr>
            <a:t>Resilient</a:t>
          </a:r>
          <a:endParaRPr lang="de-AT" sz="3300" b="1" dirty="0">
            <a:solidFill>
              <a:schemeClr val="tx2"/>
            </a:solidFill>
          </a:endParaRPr>
        </a:p>
      </dgm:t>
    </dgm:pt>
    <dgm:pt modelId="{522CAD90-124F-45CD-81DF-60364211D839}" type="parTrans" cxnId="{E0AB97AE-5E48-4C94-A670-4E23941A73AA}">
      <dgm:prSet/>
      <dgm:spPr/>
      <dgm:t>
        <a:bodyPr/>
        <a:lstStyle/>
        <a:p>
          <a:endParaRPr lang="de-AT"/>
        </a:p>
      </dgm:t>
    </dgm:pt>
    <dgm:pt modelId="{5B56C7A5-2CB0-4691-BF14-6C80AB270D28}" type="sibTrans" cxnId="{E0AB97AE-5E48-4C94-A670-4E23941A73AA}">
      <dgm:prSet/>
      <dgm:spPr/>
      <dgm:t>
        <a:bodyPr/>
        <a:lstStyle/>
        <a:p>
          <a:endParaRPr lang="de-AT"/>
        </a:p>
      </dgm:t>
    </dgm:pt>
    <dgm:pt modelId="{25B89ABD-5B85-402D-8954-F209359AA6E0}">
      <dgm:prSet phldrT="[Text]" custT="1"/>
      <dgm:spPr>
        <a:solidFill>
          <a:schemeClr val="bg2"/>
        </a:solidFill>
        <a:ln w="31750">
          <a:solidFill>
            <a:srgbClr val="F9A800"/>
          </a:solidFill>
        </a:ln>
      </dgm:spPr>
      <dgm:t>
        <a:bodyPr/>
        <a:lstStyle/>
        <a:p>
          <a:r>
            <a:rPr lang="de-AT" sz="2800" b="1" dirty="0">
              <a:solidFill>
                <a:schemeClr val="tx2"/>
              </a:solidFill>
            </a:rPr>
            <a:t>Effizient</a:t>
          </a:r>
          <a:endParaRPr lang="de-AT" sz="3300" b="1" dirty="0">
            <a:solidFill>
              <a:schemeClr val="tx2"/>
            </a:solidFill>
          </a:endParaRPr>
        </a:p>
      </dgm:t>
    </dgm:pt>
    <dgm:pt modelId="{1BC63CA3-CB8B-414D-B623-8B2B0F3DF240}" type="parTrans" cxnId="{07D78180-99CA-447C-A9DF-421DACD80EC8}">
      <dgm:prSet/>
      <dgm:spPr/>
      <dgm:t>
        <a:bodyPr/>
        <a:lstStyle/>
        <a:p>
          <a:endParaRPr lang="de-AT"/>
        </a:p>
      </dgm:t>
    </dgm:pt>
    <dgm:pt modelId="{BAD0D766-8DFE-48B9-BC27-4E643205FD02}" type="sibTrans" cxnId="{07D78180-99CA-447C-A9DF-421DACD80EC8}">
      <dgm:prSet/>
      <dgm:spPr/>
      <dgm:t>
        <a:bodyPr/>
        <a:lstStyle/>
        <a:p>
          <a:endParaRPr lang="de-AT"/>
        </a:p>
      </dgm:t>
    </dgm:pt>
    <dgm:pt modelId="{EA042D46-BE69-4B28-B6AC-5270D73EFCD6}" type="pres">
      <dgm:prSet presAssocID="{EAEAC106-95D0-4083-B6B6-D8D90F97334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29EBA2-1963-4EA9-BFA2-08625869DD79}" type="pres">
      <dgm:prSet presAssocID="{EAEAC106-95D0-4083-B6B6-D8D90F97334C}" presName="matrix" presStyleCnt="0"/>
      <dgm:spPr/>
    </dgm:pt>
    <dgm:pt modelId="{AB6A1245-03B2-4547-BBEC-1A2546B8F047}" type="pres">
      <dgm:prSet presAssocID="{EAEAC106-95D0-4083-B6B6-D8D90F97334C}" presName="tile1" presStyleLbl="node1" presStyleIdx="0" presStyleCnt="4"/>
      <dgm:spPr/>
    </dgm:pt>
    <dgm:pt modelId="{CD10F1AC-1C97-40CA-87A6-5BEBF3995182}" type="pres">
      <dgm:prSet presAssocID="{EAEAC106-95D0-4083-B6B6-D8D90F97334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8CC9B66-EAEE-4FE7-A8B8-22E519C0412B}" type="pres">
      <dgm:prSet presAssocID="{EAEAC106-95D0-4083-B6B6-D8D90F97334C}" presName="tile2" presStyleLbl="node1" presStyleIdx="1" presStyleCnt="4"/>
      <dgm:spPr/>
    </dgm:pt>
    <dgm:pt modelId="{40CDAB1D-509F-4612-B66E-779A8F6AAF17}" type="pres">
      <dgm:prSet presAssocID="{EAEAC106-95D0-4083-B6B6-D8D90F97334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56868B-FA80-400A-94BC-71F9A20B8D4A}" type="pres">
      <dgm:prSet presAssocID="{EAEAC106-95D0-4083-B6B6-D8D90F97334C}" presName="tile3" presStyleLbl="node1" presStyleIdx="2" presStyleCnt="4"/>
      <dgm:spPr/>
    </dgm:pt>
    <dgm:pt modelId="{1DC7C2CA-5918-4E90-87F8-57EF89BEC6D9}" type="pres">
      <dgm:prSet presAssocID="{EAEAC106-95D0-4083-B6B6-D8D90F97334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E5EB494-1FE0-4E06-AD6B-B01E8E4723C6}" type="pres">
      <dgm:prSet presAssocID="{EAEAC106-95D0-4083-B6B6-D8D90F97334C}" presName="tile4" presStyleLbl="node1" presStyleIdx="3" presStyleCnt="4"/>
      <dgm:spPr/>
    </dgm:pt>
    <dgm:pt modelId="{09075900-6035-402D-AE76-A01A7A54E69B}" type="pres">
      <dgm:prSet presAssocID="{EAEAC106-95D0-4083-B6B6-D8D90F97334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9DC91C0-66A2-49B6-99A4-729CC5834FCF}" type="pres">
      <dgm:prSet presAssocID="{EAEAC106-95D0-4083-B6B6-D8D90F97334C}" presName="centerTile" presStyleLbl="fgShp" presStyleIdx="0" presStyleCnt="1" custScaleX="172060">
        <dgm:presLayoutVars>
          <dgm:chMax val="0"/>
          <dgm:chPref val="0"/>
        </dgm:presLayoutVars>
      </dgm:prSet>
      <dgm:spPr/>
    </dgm:pt>
  </dgm:ptLst>
  <dgm:cxnLst>
    <dgm:cxn modelId="{50A15927-90D2-43BF-BFAB-8E8E27C76159}" type="presOf" srcId="{82691B96-CB77-4D02-8F92-890C064D4284}" destId="{1DC7C2CA-5918-4E90-87F8-57EF89BEC6D9}" srcOrd="1" destOrd="0" presId="urn:microsoft.com/office/officeart/2005/8/layout/matrix1"/>
    <dgm:cxn modelId="{0EAE7231-F2C3-4160-B15A-63EEBB8D7CD0}" type="presOf" srcId="{82691B96-CB77-4D02-8F92-890C064D4284}" destId="{1456868B-FA80-400A-94BC-71F9A20B8D4A}" srcOrd="0" destOrd="0" presId="urn:microsoft.com/office/officeart/2005/8/layout/matrix1"/>
    <dgm:cxn modelId="{68945F60-DBCC-4418-B512-5A5CE04FE5A2}" type="presOf" srcId="{BB5EBDCD-C76C-408A-891D-2D2E32C19FB3}" destId="{40CDAB1D-509F-4612-B66E-779A8F6AAF17}" srcOrd="1" destOrd="0" presId="urn:microsoft.com/office/officeart/2005/8/layout/matrix1"/>
    <dgm:cxn modelId="{3B172D47-F35B-441B-95E7-F9DBA64A872A}" type="presOf" srcId="{BB5EBDCD-C76C-408A-891D-2D2E32C19FB3}" destId="{08CC9B66-EAEE-4FE7-A8B8-22E519C0412B}" srcOrd="0" destOrd="0" presId="urn:microsoft.com/office/officeart/2005/8/layout/matrix1"/>
    <dgm:cxn modelId="{18535F68-5959-4C7C-898B-77167E0ADEC2}" srcId="{B0778CA4-3839-4456-B76F-AA76A8D956D0}" destId="{BB5EBDCD-C76C-408A-891D-2D2E32C19FB3}" srcOrd="1" destOrd="0" parTransId="{609BAF50-B48B-4217-AC9B-6683B0E1A793}" sibTransId="{CF20ED30-EAEA-4B92-ADA9-C0D58BB49954}"/>
    <dgm:cxn modelId="{8E28186E-3AFA-4E9F-A22E-DA7A28560CB4}" srcId="{EAEAC106-95D0-4083-B6B6-D8D90F97334C}" destId="{B0778CA4-3839-4456-B76F-AA76A8D956D0}" srcOrd="0" destOrd="0" parTransId="{B6C198B2-6AE7-47EB-94A2-5B68971BBA21}" sibTransId="{42980854-C7EC-4C75-84B1-EBE6CCF6E135}"/>
    <dgm:cxn modelId="{C1F5E357-D09E-4284-9DEC-A6A4B33411D9}" srcId="{B0778CA4-3839-4456-B76F-AA76A8D956D0}" destId="{FC26F704-E784-4AD8-A17B-014A24BA062C}" srcOrd="0" destOrd="0" parTransId="{62C3ACF7-7B18-4730-9916-EE71A776A220}" sibTransId="{3A1DA482-E138-4AB5-BE7D-C1547C0219AF}"/>
    <dgm:cxn modelId="{2618337B-FFEF-40B5-9132-2CCB492179E9}" type="presOf" srcId="{FC26F704-E784-4AD8-A17B-014A24BA062C}" destId="{AB6A1245-03B2-4547-BBEC-1A2546B8F047}" srcOrd="0" destOrd="0" presId="urn:microsoft.com/office/officeart/2005/8/layout/matrix1"/>
    <dgm:cxn modelId="{07D78180-99CA-447C-A9DF-421DACD80EC8}" srcId="{B0778CA4-3839-4456-B76F-AA76A8D956D0}" destId="{25B89ABD-5B85-402D-8954-F209359AA6E0}" srcOrd="3" destOrd="0" parTransId="{1BC63CA3-CB8B-414D-B623-8B2B0F3DF240}" sibTransId="{BAD0D766-8DFE-48B9-BC27-4E643205FD02}"/>
    <dgm:cxn modelId="{35BB4096-A51A-4977-BC16-15D92A2F4EFE}" type="presOf" srcId="{EAEAC106-95D0-4083-B6B6-D8D90F97334C}" destId="{EA042D46-BE69-4B28-B6AC-5270D73EFCD6}" srcOrd="0" destOrd="0" presId="urn:microsoft.com/office/officeart/2005/8/layout/matrix1"/>
    <dgm:cxn modelId="{E0AB97AE-5E48-4C94-A670-4E23941A73AA}" srcId="{B0778CA4-3839-4456-B76F-AA76A8D956D0}" destId="{82691B96-CB77-4D02-8F92-890C064D4284}" srcOrd="2" destOrd="0" parTransId="{522CAD90-124F-45CD-81DF-60364211D839}" sibTransId="{5B56C7A5-2CB0-4691-BF14-6C80AB270D28}"/>
    <dgm:cxn modelId="{5C406AE2-A07E-4B44-9DA0-2C606A4470CA}" type="presOf" srcId="{FC26F704-E784-4AD8-A17B-014A24BA062C}" destId="{CD10F1AC-1C97-40CA-87A6-5BEBF3995182}" srcOrd="1" destOrd="0" presId="urn:microsoft.com/office/officeart/2005/8/layout/matrix1"/>
    <dgm:cxn modelId="{D3C3F9F8-EB2F-4A29-8000-4FE7CE1922F5}" type="presOf" srcId="{25B89ABD-5B85-402D-8954-F209359AA6E0}" destId="{09075900-6035-402D-AE76-A01A7A54E69B}" srcOrd="1" destOrd="0" presId="urn:microsoft.com/office/officeart/2005/8/layout/matrix1"/>
    <dgm:cxn modelId="{B635B3FD-B3FD-4FD1-AEFE-433C45C807A5}" type="presOf" srcId="{B0778CA4-3839-4456-B76F-AA76A8D956D0}" destId="{E9DC91C0-66A2-49B6-99A4-729CC5834FCF}" srcOrd="0" destOrd="0" presId="urn:microsoft.com/office/officeart/2005/8/layout/matrix1"/>
    <dgm:cxn modelId="{3A8CBDFF-C78A-4357-87E1-71073E0010C7}" type="presOf" srcId="{25B89ABD-5B85-402D-8954-F209359AA6E0}" destId="{4E5EB494-1FE0-4E06-AD6B-B01E8E4723C6}" srcOrd="0" destOrd="0" presId="urn:microsoft.com/office/officeart/2005/8/layout/matrix1"/>
    <dgm:cxn modelId="{6F64A3E8-2547-42E3-B75E-E41ADB25F3C2}" type="presParOf" srcId="{EA042D46-BE69-4B28-B6AC-5270D73EFCD6}" destId="{9129EBA2-1963-4EA9-BFA2-08625869DD79}" srcOrd="0" destOrd="0" presId="urn:microsoft.com/office/officeart/2005/8/layout/matrix1"/>
    <dgm:cxn modelId="{EDBC1D39-8A47-4C88-A4BE-0B08651E0D0B}" type="presParOf" srcId="{9129EBA2-1963-4EA9-BFA2-08625869DD79}" destId="{AB6A1245-03B2-4547-BBEC-1A2546B8F047}" srcOrd="0" destOrd="0" presId="urn:microsoft.com/office/officeart/2005/8/layout/matrix1"/>
    <dgm:cxn modelId="{92E4917C-142C-4167-9F70-C0CE9465309A}" type="presParOf" srcId="{9129EBA2-1963-4EA9-BFA2-08625869DD79}" destId="{CD10F1AC-1C97-40CA-87A6-5BEBF3995182}" srcOrd="1" destOrd="0" presId="urn:microsoft.com/office/officeart/2005/8/layout/matrix1"/>
    <dgm:cxn modelId="{E787D190-7F04-4457-880A-CBB5372AF127}" type="presParOf" srcId="{9129EBA2-1963-4EA9-BFA2-08625869DD79}" destId="{08CC9B66-EAEE-4FE7-A8B8-22E519C0412B}" srcOrd="2" destOrd="0" presId="urn:microsoft.com/office/officeart/2005/8/layout/matrix1"/>
    <dgm:cxn modelId="{D230CB29-0FB5-4E2C-9C6F-7E083062FB88}" type="presParOf" srcId="{9129EBA2-1963-4EA9-BFA2-08625869DD79}" destId="{40CDAB1D-509F-4612-B66E-779A8F6AAF17}" srcOrd="3" destOrd="0" presId="urn:microsoft.com/office/officeart/2005/8/layout/matrix1"/>
    <dgm:cxn modelId="{149C78BD-B965-41EB-B2C8-D7CD0E0E340D}" type="presParOf" srcId="{9129EBA2-1963-4EA9-BFA2-08625869DD79}" destId="{1456868B-FA80-400A-94BC-71F9A20B8D4A}" srcOrd="4" destOrd="0" presId="urn:microsoft.com/office/officeart/2005/8/layout/matrix1"/>
    <dgm:cxn modelId="{204D5BD8-0A44-4F3F-B545-53B364B4F5B3}" type="presParOf" srcId="{9129EBA2-1963-4EA9-BFA2-08625869DD79}" destId="{1DC7C2CA-5918-4E90-87F8-57EF89BEC6D9}" srcOrd="5" destOrd="0" presId="urn:microsoft.com/office/officeart/2005/8/layout/matrix1"/>
    <dgm:cxn modelId="{AB30ACDD-20C0-4E64-B7F3-208B50C33ECD}" type="presParOf" srcId="{9129EBA2-1963-4EA9-BFA2-08625869DD79}" destId="{4E5EB494-1FE0-4E06-AD6B-B01E8E4723C6}" srcOrd="6" destOrd="0" presId="urn:microsoft.com/office/officeart/2005/8/layout/matrix1"/>
    <dgm:cxn modelId="{323E6145-F9E2-4746-A494-28F1BE55247E}" type="presParOf" srcId="{9129EBA2-1963-4EA9-BFA2-08625869DD79}" destId="{09075900-6035-402D-AE76-A01A7A54E69B}" srcOrd="7" destOrd="0" presId="urn:microsoft.com/office/officeart/2005/8/layout/matrix1"/>
    <dgm:cxn modelId="{83172432-0DB5-4C7C-ABFF-B3E6CEE1E20D}" type="presParOf" srcId="{EA042D46-BE69-4B28-B6AC-5270D73EFCD6}" destId="{E9DC91C0-66A2-49B6-99A4-729CC5834FC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3927CF-D380-4B94-B5BF-591EF19410E6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AT"/>
        </a:p>
      </dgm:t>
    </dgm:pt>
    <dgm:pt modelId="{AC42BED6-1C58-4DD8-AD9F-1010A44664E4}">
      <dgm:prSet phldrT="[Text]" custT="1"/>
      <dgm:spPr>
        <a:blipFill rotWithShape="0">
          <a:blip xmlns:r="http://schemas.openxmlformats.org/officeDocument/2006/relationships" r:embed="rId1">
            <a:alphaModFix amt="1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r>
            <a:rPr lang="de-AT" sz="2000" b="1" dirty="0">
              <a:solidFill>
                <a:srgbClr val="F9A800"/>
              </a:solidFill>
            </a:rPr>
            <a:t>Projektbegleitend</a:t>
          </a:r>
          <a:endParaRPr lang="de-AT" sz="2200" b="1" dirty="0">
            <a:solidFill>
              <a:srgbClr val="F9A800"/>
            </a:solidFill>
          </a:endParaRPr>
        </a:p>
      </dgm:t>
    </dgm:pt>
    <dgm:pt modelId="{10D0B17C-C20D-4CAE-AD2E-C3495C7135F1}" type="parTrans" cxnId="{535EF3BA-5890-4CC6-8F17-FAC34C32FDEA}">
      <dgm:prSet/>
      <dgm:spPr/>
      <dgm:t>
        <a:bodyPr/>
        <a:lstStyle/>
        <a:p>
          <a:endParaRPr lang="de-AT"/>
        </a:p>
      </dgm:t>
    </dgm:pt>
    <dgm:pt modelId="{5D5F045E-05B3-4A69-86AB-E2F4664EBCF8}" type="sibTrans" cxnId="{535EF3BA-5890-4CC6-8F17-FAC34C32FDEA}">
      <dgm:prSet/>
      <dgm:spPr/>
      <dgm:t>
        <a:bodyPr/>
        <a:lstStyle/>
        <a:p>
          <a:endParaRPr lang="de-AT"/>
        </a:p>
      </dgm:t>
    </dgm:pt>
    <dgm:pt modelId="{C2E1E69F-E90A-43F8-BDFA-E0BD4D42B059}">
      <dgm:prSet phldrT="[Text]" custT="1"/>
      <dgm:spPr/>
      <dgm:t>
        <a:bodyPr/>
        <a:lstStyle/>
        <a:p>
          <a:r>
            <a:rPr lang="de-AT" sz="1800" dirty="0">
              <a:solidFill>
                <a:schemeClr val="bg2"/>
              </a:solidFill>
            </a:rPr>
            <a:t>Jederzeit einsetzbar</a:t>
          </a:r>
        </a:p>
      </dgm:t>
    </dgm:pt>
    <dgm:pt modelId="{1FC471CB-F723-4BEE-A3DA-A3BB49F5CC2C}" type="parTrans" cxnId="{4A89CB44-E12C-4444-8B0F-E819EF398423}">
      <dgm:prSet/>
      <dgm:spPr/>
      <dgm:t>
        <a:bodyPr/>
        <a:lstStyle/>
        <a:p>
          <a:endParaRPr lang="de-AT"/>
        </a:p>
      </dgm:t>
    </dgm:pt>
    <dgm:pt modelId="{AD8D7054-392E-4EB3-BC73-374FCE5B2736}" type="sibTrans" cxnId="{4A89CB44-E12C-4444-8B0F-E819EF398423}">
      <dgm:prSet/>
      <dgm:spPr/>
      <dgm:t>
        <a:bodyPr/>
        <a:lstStyle/>
        <a:p>
          <a:endParaRPr lang="de-AT"/>
        </a:p>
      </dgm:t>
    </dgm:pt>
    <dgm:pt modelId="{4A1D144A-8793-4685-891F-9D25F7973B6B}">
      <dgm:prSet phldrT="[Text]" custT="1"/>
      <dgm:spPr/>
      <dgm:t>
        <a:bodyPr/>
        <a:lstStyle/>
        <a:p>
          <a:r>
            <a:rPr lang="de-AT" sz="1800" dirty="0"/>
            <a:t>Aber nicht ständig im Weg</a:t>
          </a:r>
        </a:p>
      </dgm:t>
    </dgm:pt>
    <dgm:pt modelId="{A0C04602-9565-4FD7-801F-FA86B80D7EC7}" type="parTrans" cxnId="{3645BE63-2CA1-458D-8B17-9FFCAA4DC055}">
      <dgm:prSet/>
      <dgm:spPr/>
      <dgm:t>
        <a:bodyPr/>
        <a:lstStyle/>
        <a:p>
          <a:endParaRPr lang="de-AT"/>
        </a:p>
      </dgm:t>
    </dgm:pt>
    <dgm:pt modelId="{BF223E44-94B8-4DF3-8895-703F9AA8919A}" type="sibTrans" cxnId="{3645BE63-2CA1-458D-8B17-9FFCAA4DC055}">
      <dgm:prSet/>
      <dgm:spPr/>
      <dgm:t>
        <a:bodyPr/>
        <a:lstStyle/>
        <a:p>
          <a:endParaRPr lang="de-AT"/>
        </a:p>
      </dgm:t>
    </dgm:pt>
    <dgm:pt modelId="{DADD888D-FC36-4835-947F-7046642DF536}">
      <dgm:prSet phldrT="[Text]" custT="1"/>
      <dgm:spPr>
        <a:blipFill rotWithShape="0">
          <a:blip xmlns:r="http://schemas.openxmlformats.org/officeDocument/2006/relationships" r:embed="rId1">
            <a:alphaModFix amt="10000"/>
            <a:duotone>
              <a:srgbClr val="5AA0F5">
                <a:shade val="45000"/>
                <a:satMod val="135000"/>
              </a:srgbClr>
              <a:prstClr val="white"/>
            </a:duotone>
          </a:blip>
          <a:stretch>
            <a:fillRect/>
          </a:stretch>
        </a:blipFill>
        <a:ln w="19050" cap="rnd" cmpd="sng" algn="ctr">
          <a:solidFill>
            <a:srgbClr val="0E558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t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1" kern="1200" dirty="0">
              <a:solidFill>
                <a:srgbClr val="F9A800"/>
              </a:solidFill>
              <a:latin typeface="Century Gothic" panose="020B0502020202020204"/>
              <a:ea typeface="+mn-ea"/>
              <a:cs typeface="+mn-cs"/>
            </a:rPr>
            <a:t>Beauftragung</a:t>
          </a:r>
        </a:p>
      </dgm:t>
    </dgm:pt>
    <dgm:pt modelId="{16310866-8DC3-4AA8-AD75-06780EC05D65}" type="parTrans" cxnId="{039C3404-C85F-474B-AE88-62C2C578B738}">
      <dgm:prSet/>
      <dgm:spPr/>
      <dgm:t>
        <a:bodyPr/>
        <a:lstStyle/>
        <a:p>
          <a:endParaRPr lang="de-AT"/>
        </a:p>
      </dgm:t>
    </dgm:pt>
    <dgm:pt modelId="{EB026963-8F9C-4CB1-A8B5-5F2DACF56B28}" type="sibTrans" cxnId="{039C3404-C85F-474B-AE88-62C2C578B738}">
      <dgm:prSet/>
      <dgm:spPr/>
      <dgm:t>
        <a:bodyPr/>
        <a:lstStyle/>
        <a:p>
          <a:endParaRPr lang="de-AT"/>
        </a:p>
      </dgm:t>
    </dgm:pt>
    <dgm:pt modelId="{12BCACB0-BE32-488B-B920-BFD0D12FCABB}">
      <dgm:prSet phldrT="[Text]" custT="1"/>
      <dgm:spPr>
        <a:ln w="19050" cap="rnd" cmpd="sng" algn="ctr">
          <a:solidFill>
            <a:srgbClr val="0E558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t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de-AT" sz="1800" b="0" kern="1200" dirty="0">
              <a:solidFill>
                <a:schemeClr val="bg2"/>
              </a:solidFill>
              <a:latin typeface="Century Gothic" panose="020B0502020202020204"/>
              <a:ea typeface="+mn-ea"/>
              <a:cs typeface="+mn-cs"/>
            </a:rPr>
            <a:t> Zwischen den Beteiligten vereinbart oder</a:t>
          </a:r>
        </a:p>
      </dgm:t>
    </dgm:pt>
    <dgm:pt modelId="{D031AA7B-2B02-4D9C-A4A5-4920FB4444F5}" type="parTrans" cxnId="{69A32086-1D0A-42CE-ADDF-740D5F898333}">
      <dgm:prSet/>
      <dgm:spPr/>
      <dgm:t>
        <a:bodyPr/>
        <a:lstStyle/>
        <a:p>
          <a:endParaRPr lang="de-AT"/>
        </a:p>
      </dgm:t>
    </dgm:pt>
    <dgm:pt modelId="{B806C875-5D97-4387-8B16-18F9090C9DC2}" type="sibTrans" cxnId="{69A32086-1D0A-42CE-ADDF-740D5F898333}">
      <dgm:prSet/>
      <dgm:spPr/>
      <dgm:t>
        <a:bodyPr/>
        <a:lstStyle/>
        <a:p>
          <a:endParaRPr lang="de-AT"/>
        </a:p>
      </dgm:t>
    </dgm:pt>
    <dgm:pt modelId="{70EE06E8-FF26-48A7-84F0-78CBFACA4D29}">
      <dgm:prSet phldrT="[Text]" custT="1"/>
      <dgm:spPr>
        <a:ln w="19050" cap="rnd" cmpd="sng" algn="ctr">
          <a:solidFill>
            <a:srgbClr val="0E558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t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de-AT" sz="1800" b="0" kern="1200" dirty="0">
              <a:solidFill>
                <a:schemeClr val="bg2"/>
              </a:solidFill>
              <a:latin typeface="Century Gothic" panose="020B0502020202020204"/>
              <a:ea typeface="+mn-ea"/>
              <a:cs typeface="+mn-cs"/>
            </a:rPr>
            <a:t> Durch einen Projektbeteiligten beauftragt</a:t>
          </a:r>
          <a:endParaRPr lang="de-AT" sz="2000" b="0" kern="1200" dirty="0">
            <a:solidFill>
              <a:schemeClr val="bg2"/>
            </a:solidFill>
            <a:latin typeface="Century Gothic" panose="020B0502020202020204"/>
            <a:ea typeface="+mn-ea"/>
            <a:cs typeface="+mn-cs"/>
          </a:endParaRPr>
        </a:p>
      </dgm:t>
    </dgm:pt>
    <dgm:pt modelId="{84257B75-77E4-4AEC-9B44-76920817FFB6}" type="parTrans" cxnId="{1283D19E-00E6-4342-98C9-F885E1C72311}">
      <dgm:prSet/>
      <dgm:spPr/>
      <dgm:t>
        <a:bodyPr/>
        <a:lstStyle/>
        <a:p>
          <a:endParaRPr lang="de-AT"/>
        </a:p>
      </dgm:t>
    </dgm:pt>
    <dgm:pt modelId="{344BAE59-7475-4D66-A601-5CBDA87BE5B7}" type="sibTrans" cxnId="{1283D19E-00E6-4342-98C9-F885E1C72311}">
      <dgm:prSet/>
      <dgm:spPr/>
      <dgm:t>
        <a:bodyPr/>
        <a:lstStyle/>
        <a:p>
          <a:endParaRPr lang="de-AT"/>
        </a:p>
      </dgm:t>
    </dgm:pt>
    <dgm:pt modelId="{E4418FE9-D2A5-4398-ABD5-410506A35398}">
      <dgm:prSet phldrT="[Text]" custT="1"/>
      <dgm:spPr>
        <a:blipFill rotWithShape="0">
          <a:blip xmlns:r="http://schemas.openxmlformats.org/officeDocument/2006/relationships" r:embed="rId1">
            <a:alphaModFix amt="10000"/>
            <a:duotone>
              <a:srgbClr val="5AA0F5">
                <a:shade val="45000"/>
                <a:satMod val="135000"/>
              </a:srgbClr>
              <a:prstClr val="white"/>
            </a:duotone>
          </a:blip>
          <a:stretch>
            <a:fillRect/>
          </a:stretch>
        </a:blipFill>
        <a:ln w="19050" cap="rnd" cmpd="sng" algn="ctr">
          <a:solidFill>
            <a:srgbClr val="0E558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t" anchorCtr="0"/>
        <a:lstStyle/>
        <a:p>
          <a:r>
            <a:rPr lang="de-AT" sz="2000" b="1" dirty="0">
              <a:solidFill>
                <a:srgbClr val="F9A800"/>
              </a:solidFill>
            </a:rPr>
            <a:t>Neutrales</a:t>
          </a:r>
          <a:r>
            <a:rPr lang="de-AT" sz="2200" b="1" dirty="0">
              <a:solidFill>
                <a:srgbClr val="F9A800"/>
              </a:solidFill>
            </a:rPr>
            <a:t> PLM-Team</a:t>
          </a:r>
        </a:p>
      </dgm:t>
    </dgm:pt>
    <dgm:pt modelId="{CC1A0D2F-73CA-4D59-8544-3013EBDF68C1}" type="parTrans" cxnId="{AE6CFD20-E6E7-46C7-BD70-D0421CC23270}">
      <dgm:prSet/>
      <dgm:spPr/>
      <dgm:t>
        <a:bodyPr/>
        <a:lstStyle/>
        <a:p>
          <a:endParaRPr lang="de-AT"/>
        </a:p>
      </dgm:t>
    </dgm:pt>
    <dgm:pt modelId="{B5B196A2-69E4-4C49-ABC6-0652EB73E119}" type="sibTrans" cxnId="{AE6CFD20-E6E7-46C7-BD70-D0421CC23270}">
      <dgm:prSet/>
      <dgm:spPr/>
      <dgm:t>
        <a:bodyPr/>
        <a:lstStyle/>
        <a:p>
          <a:endParaRPr lang="de-AT"/>
        </a:p>
      </dgm:t>
    </dgm:pt>
    <dgm:pt modelId="{FD3B996A-A98E-4D45-BFA9-4EF3E96FE1F8}">
      <dgm:prSet phldrT="[Text]" custT="1"/>
      <dgm:spPr>
        <a:ln w="19050" cap="rnd" cmpd="sng" algn="ctr">
          <a:solidFill>
            <a:srgbClr val="0E558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t" anchorCtr="0"/>
        <a:lstStyle/>
        <a:p>
          <a:r>
            <a:rPr lang="de-AT" sz="1800" dirty="0"/>
            <a:t>Baubetriebswirt und Rechtsanwalt arbeiten im Team</a:t>
          </a:r>
        </a:p>
      </dgm:t>
    </dgm:pt>
    <dgm:pt modelId="{789A977C-CBDF-420E-8555-F2A8BA9A62A0}" type="parTrans" cxnId="{29D6352A-BA3D-4217-9B11-F73FB8B78A5D}">
      <dgm:prSet/>
      <dgm:spPr/>
      <dgm:t>
        <a:bodyPr/>
        <a:lstStyle/>
        <a:p>
          <a:endParaRPr lang="de-AT"/>
        </a:p>
      </dgm:t>
    </dgm:pt>
    <dgm:pt modelId="{9491D8CF-0819-4BAD-9E93-18460BBAE8B6}" type="sibTrans" cxnId="{29D6352A-BA3D-4217-9B11-F73FB8B78A5D}">
      <dgm:prSet/>
      <dgm:spPr/>
      <dgm:t>
        <a:bodyPr/>
        <a:lstStyle/>
        <a:p>
          <a:endParaRPr lang="de-AT"/>
        </a:p>
      </dgm:t>
    </dgm:pt>
    <dgm:pt modelId="{D8A13183-6C0C-4363-A30B-B0360AF86A73}">
      <dgm:prSet phldrT="[Text]" custT="1"/>
      <dgm:spPr>
        <a:ln w="19050" cap="rnd" cmpd="sng" algn="ctr">
          <a:solidFill>
            <a:srgbClr val="0E558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t" anchorCtr="0"/>
        <a:lstStyle/>
        <a:p>
          <a:r>
            <a:rPr lang="de-AT" sz="1800" dirty="0"/>
            <a:t>Tauglich für nachprüfende Kontrolle</a:t>
          </a:r>
        </a:p>
      </dgm:t>
    </dgm:pt>
    <dgm:pt modelId="{DBB50F33-511C-4891-A0E1-1E2F8361B783}" type="parTrans" cxnId="{6A96650F-07BC-4DAF-ACBE-113942C19C06}">
      <dgm:prSet/>
      <dgm:spPr/>
      <dgm:t>
        <a:bodyPr/>
        <a:lstStyle/>
        <a:p>
          <a:endParaRPr lang="de-AT"/>
        </a:p>
      </dgm:t>
    </dgm:pt>
    <dgm:pt modelId="{9C45867C-0033-4914-B361-6DCDE99B72BB}" type="sibTrans" cxnId="{6A96650F-07BC-4DAF-ACBE-113942C19C06}">
      <dgm:prSet/>
      <dgm:spPr/>
      <dgm:t>
        <a:bodyPr/>
        <a:lstStyle/>
        <a:p>
          <a:endParaRPr lang="de-AT"/>
        </a:p>
      </dgm:t>
    </dgm:pt>
    <dgm:pt modelId="{65777AB7-C050-4287-B86F-41FC16E545C5}">
      <dgm:prSet phldrT="[Text]" custT="1"/>
      <dgm:spPr>
        <a:blipFill rotWithShape="0">
          <a:blip xmlns:r="http://schemas.openxmlformats.org/officeDocument/2006/relationships" r:embed="rId1">
            <a:alphaModFix amt="10000"/>
            <a:duotone>
              <a:srgbClr val="5AA0F5">
                <a:shade val="45000"/>
                <a:satMod val="135000"/>
              </a:srgbClr>
              <a:prstClr val="white"/>
            </a:duotone>
          </a:blip>
          <a:stretch>
            <a:fillRect/>
          </a:stretch>
        </a:blipFill>
        <a:ln w="19050" cap="rnd" cmpd="sng" algn="ctr">
          <a:solidFill>
            <a:srgbClr val="0E558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t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1" kern="1200" dirty="0">
              <a:solidFill>
                <a:srgbClr val="F9A800"/>
              </a:solidFill>
              <a:latin typeface="Century Gothic" panose="020B0502020202020204"/>
              <a:ea typeface="+mn-ea"/>
              <a:cs typeface="+mn-cs"/>
            </a:rPr>
            <a:t>Zeitpunkt</a:t>
          </a:r>
        </a:p>
      </dgm:t>
    </dgm:pt>
    <dgm:pt modelId="{6283EBCC-D111-43CE-B09F-6BA5A67FF5F8}" type="sibTrans" cxnId="{1286A0F6-901E-4BDC-8F46-97C7849E719C}">
      <dgm:prSet/>
      <dgm:spPr/>
      <dgm:t>
        <a:bodyPr/>
        <a:lstStyle/>
        <a:p>
          <a:endParaRPr lang="de-AT"/>
        </a:p>
      </dgm:t>
    </dgm:pt>
    <dgm:pt modelId="{5B323FF8-3F4C-46E6-8514-0FD380679F5B}" type="parTrans" cxnId="{1286A0F6-901E-4BDC-8F46-97C7849E719C}">
      <dgm:prSet/>
      <dgm:spPr/>
      <dgm:t>
        <a:bodyPr/>
        <a:lstStyle/>
        <a:p>
          <a:endParaRPr lang="de-AT"/>
        </a:p>
      </dgm:t>
    </dgm:pt>
    <dgm:pt modelId="{127518EB-D126-47CD-8CA7-C85AB0CED2F0}">
      <dgm:prSet phldrT="[Text]" custT="1"/>
      <dgm:spPr>
        <a:ln w="19050" cap="rnd" cmpd="sng" algn="ctr">
          <a:solidFill>
            <a:srgbClr val="0E558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t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24"/>
            </a:spcAft>
            <a:buFont typeface="Arial" panose="020B0604020202020204" pitchFamily="34" charset="0"/>
            <a:buChar char="•"/>
          </a:pPr>
          <a:r>
            <a:rPr lang="de-AT" sz="2000" b="0" kern="1200" dirty="0">
              <a:solidFill>
                <a:schemeClr val="accent4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de-AT" sz="1800" b="0" kern="1200" dirty="0">
              <a:solidFill>
                <a:schemeClr val="bg2"/>
              </a:solidFill>
              <a:latin typeface="Century Gothic" panose="020B0502020202020204"/>
              <a:ea typeface="+mn-ea"/>
              <a:cs typeface="+mn-cs"/>
            </a:rPr>
            <a:t>Vorab vereinbart oder</a:t>
          </a:r>
        </a:p>
      </dgm:t>
    </dgm:pt>
    <dgm:pt modelId="{30FABE27-AF26-4802-8E82-202E1293D0FA}" type="sibTrans" cxnId="{2D5BFF68-DEC3-4815-B5D3-AF18026B0F6A}">
      <dgm:prSet/>
      <dgm:spPr/>
      <dgm:t>
        <a:bodyPr/>
        <a:lstStyle/>
        <a:p>
          <a:endParaRPr lang="de-AT"/>
        </a:p>
      </dgm:t>
    </dgm:pt>
    <dgm:pt modelId="{336E4FDE-F9BD-4C6B-885C-BAD765228B67}" type="parTrans" cxnId="{2D5BFF68-DEC3-4815-B5D3-AF18026B0F6A}">
      <dgm:prSet/>
      <dgm:spPr/>
      <dgm:t>
        <a:bodyPr/>
        <a:lstStyle/>
        <a:p>
          <a:endParaRPr lang="de-AT"/>
        </a:p>
      </dgm:t>
    </dgm:pt>
    <dgm:pt modelId="{33BC3752-10B4-4FA4-9BCE-6B57D15F37F4}">
      <dgm:prSet phldrT="[Text]" custT="1"/>
      <dgm:spPr>
        <a:ln w="19050" cap="rnd" cmpd="sng" algn="ctr">
          <a:solidFill>
            <a:srgbClr val="0E558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t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de-AT" sz="1800" b="0" kern="1200" dirty="0">
              <a:solidFill>
                <a:schemeClr val="bg2"/>
              </a:solidFill>
              <a:latin typeface="Century Gothic" panose="020B0502020202020204"/>
              <a:ea typeface="+mn-ea"/>
              <a:cs typeface="+mn-cs"/>
            </a:rPr>
            <a:t>  Ad hoc ins Projekt eingeführt</a:t>
          </a:r>
        </a:p>
      </dgm:t>
    </dgm:pt>
    <dgm:pt modelId="{755F0731-0A7C-4E25-A890-32C5FD6731D5}" type="sibTrans" cxnId="{D44A8A17-C602-4336-A4AD-DC58870929E4}">
      <dgm:prSet/>
      <dgm:spPr/>
      <dgm:t>
        <a:bodyPr/>
        <a:lstStyle/>
        <a:p>
          <a:endParaRPr lang="de-AT"/>
        </a:p>
      </dgm:t>
    </dgm:pt>
    <dgm:pt modelId="{ECA8A138-A3EC-4550-97AF-A29A426810AB}" type="parTrans" cxnId="{D44A8A17-C602-4336-A4AD-DC58870929E4}">
      <dgm:prSet/>
      <dgm:spPr/>
      <dgm:t>
        <a:bodyPr/>
        <a:lstStyle/>
        <a:p>
          <a:endParaRPr lang="de-AT"/>
        </a:p>
      </dgm:t>
    </dgm:pt>
    <dgm:pt modelId="{70D6E9D3-B967-2E4E-91B6-C4E64AD59FD4}">
      <dgm:prSet phldrT="[Text]" custT="1"/>
      <dgm:spPr>
        <a:ln w="19050" cap="rnd" cmpd="sng" algn="ctr">
          <a:solidFill>
            <a:srgbClr val="0E558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t" anchorCtr="0"/>
        <a:lstStyle/>
        <a:p>
          <a:r>
            <a:rPr lang="de-AT" sz="1800" dirty="0"/>
            <a:t>Jedes Ergebnis ist bauwirtschaftlich und rechtlich geprüft sowie optimiert</a:t>
          </a:r>
        </a:p>
      </dgm:t>
    </dgm:pt>
    <dgm:pt modelId="{947BB7EE-1FE2-6E49-9895-F0E00C072752}" type="parTrans" cxnId="{A61F5929-C7BC-DC47-917C-A6BF26FBD580}">
      <dgm:prSet/>
      <dgm:spPr/>
      <dgm:t>
        <a:bodyPr/>
        <a:lstStyle/>
        <a:p>
          <a:endParaRPr lang="de-AT"/>
        </a:p>
      </dgm:t>
    </dgm:pt>
    <dgm:pt modelId="{BC2C2889-EF3E-A64B-B918-E7BDAABBE927}" type="sibTrans" cxnId="{A61F5929-C7BC-DC47-917C-A6BF26FBD580}">
      <dgm:prSet/>
      <dgm:spPr/>
      <dgm:t>
        <a:bodyPr/>
        <a:lstStyle/>
        <a:p>
          <a:endParaRPr lang="de-AT"/>
        </a:p>
      </dgm:t>
    </dgm:pt>
    <dgm:pt modelId="{EA3C10AC-7CD6-45F7-A8AC-AE4DDBA2723E}" type="pres">
      <dgm:prSet presAssocID="{C23927CF-D380-4B94-B5BF-591EF19410E6}" presName="linear" presStyleCnt="0">
        <dgm:presLayoutVars>
          <dgm:dir/>
          <dgm:resizeHandles val="exact"/>
        </dgm:presLayoutVars>
      </dgm:prSet>
      <dgm:spPr/>
    </dgm:pt>
    <dgm:pt modelId="{D57D77A4-97C9-40E1-9B28-4F0684000DDE}" type="pres">
      <dgm:prSet presAssocID="{AC42BED6-1C58-4DD8-AD9F-1010A44664E4}" presName="comp" presStyleCnt="0"/>
      <dgm:spPr/>
    </dgm:pt>
    <dgm:pt modelId="{BAE05B9C-23FC-465D-8864-55621ECED85B}" type="pres">
      <dgm:prSet presAssocID="{AC42BED6-1C58-4DD8-AD9F-1010A44664E4}" presName="box" presStyleLbl="node1" presStyleIdx="0" presStyleCnt="4" custScaleY="78542" custLinFactNeighborX="-5862" custLinFactNeighborY="-66182"/>
      <dgm:spPr/>
    </dgm:pt>
    <dgm:pt modelId="{DA8C8E4F-57A8-4351-85A6-6601CC382A66}" type="pres">
      <dgm:prSet presAssocID="{AC42BED6-1C58-4DD8-AD9F-1010A44664E4}" presName="img" presStyleLbl="fgImgPlace1" presStyleIdx="0" presStyleCnt="4" custScaleX="79551" custScaleY="98177"/>
      <dgm:spPr>
        <a:blipFill>
          <a:blip xmlns:r="http://schemas.openxmlformats.org/officeDocument/2006/relationships"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53E029AD-9429-4AC3-9655-0206BB221B5C}" type="pres">
      <dgm:prSet presAssocID="{AC42BED6-1C58-4DD8-AD9F-1010A44664E4}" presName="text" presStyleLbl="node1" presStyleIdx="0" presStyleCnt="4">
        <dgm:presLayoutVars>
          <dgm:bulletEnabled val="1"/>
        </dgm:presLayoutVars>
      </dgm:prSet>
      <dgm:spPr/>
    </dgm:pt>
    <dgm:pt modelId="{545CF2A0-785B-46A4-BE9C-E896E37E508B}" type="pres">
      <dgm:prSet presAssocID="{5D5F045E-05B3-4A69-86AB-E2F4664EBCF8}" presName="spacer" presStyleCnt="0"/>
      <dgm:spPr/>
    </dgm:pt>
    <dgm:pt modelId="{AB8BB620-BFCC-4AE1-9249-2BEF753DBEDD}" type="pres">
      <dgm:prSet presAssocID="{65777AB7-C050-4287-B86F-41FC16E545C5}" presName="comp" presStyleCnt="0"/>
      <dgm:spPr/>
    </dgm:pt>
    <dgm:pt modelId="{7F7DBDD5-6D45-41C7-A525-6087F5E53102}" type="pres">
      <dgm:prSet presAssocID="{65777AB7-C050-4287-B86F-41FC16E545C5}" presName="box" presStyleLbl="node1" presStyleIdx="1" presStyleCnt="4" custScaleY="79423" custLinFactNeighborY="-4537"/>
      <dgm:spPr>
        <a:xfrm>
          <a:off x="0" y="1220291"/>
          <a:ext cx="10448039" cy="1153731"/>
        </a:xfrm>
        <a:prstGeom prst="roundRect">
          <a:avLst>
            <a:gd name="adj" fmla="val 10000"/>
          </a:avLst>
        </a:prstGeom>
      </dgm:spPr>
    </dgm:pt>
    <dgm:pt modelId="{D6EE46F9-6761-4017-ADA1-67BECB52C46F}" type="pres">
      <dgm:prSet presAssocID="{65777AB7-C050-4287-B86F-41FC16E545C5}" presName="img" presStyleLbl="fgImgPlace1" presStyleIdx="1" presStyleCnt="4" custScaleX="80579" custScaleY="99073" custLinFactNeighborY="-5671"/>
      <dgm:spPr>
        <a:blipFill>
          <a:blip xmlns:r="http://schemas.openxmlformats.org/officeDocument/2006/relationships"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18000" b="-18000"/>
          </a:stretch>
        </a:blipFill>
      </dgm:spPr>
    </dgm:pt>
    <dgm:pt modelId="{49C3E2E8-EDAF-474C-AB36-74289BB63BD3}" type="pres">
      <dgm:prSet presAssocID="{65777AB7-C050-4287-B86F-41FC16E545C5}" presName="text" presStyleLbl="node1" presStyleIdx="1" presStyleCnt="4">
        <dgm:presLayoutVars>
          <dgm:bulletEnabled val="1"/>
        </dgm:presLayoutVars>
      </dgm:prSet>
      <dgm:spPr/>
    </dgm:pt>
    <dgm:pt modelId="{AFEE9182-1611-4A41-806B-69B1A37FADB2}" type="pres">
      <dgm:prSet presAssocID="{6283EBCC-D111-43CE-B09F-6BA5A67FF5F8}" presName="spacer" presStyleCnt="0"/>
      <dgm:spPr/>
    </dgm:pt>
    <dgm:pt modelId="{A5D85907-1463-43EE-B351-D1F641CEB64D}" type="pres">
      <dgm:prSet presAssocID="{DADD888D-FC36-4835-947F-7046642DF536}" presName="comp" presStyleCnt="0"/>
      <dgm:spPr/>
    </dgm:pt>
    <dgm:pt modelId="{68846786-6D18-4877-A970-DE7B63F4BBCD}" type="pres">
      <dgm:prSet presAssocID="{DADD888D-FC36-4835-947F-7046642DF536}" presName="box" presStyleLbl="node1" presStyleIdx="2" presStyleCnt="4" custScaleY="78759" custLinFactNeighborY="-8318"/>
      <dgm:spPr>
        <a:xfrm>
          <a:off x="0" y="2464361"/>
          <a:ext cx="10448039" cy="1144085"/>
        </a:xfrm>
        <a:prstGeom prst="roundRect">
          <a:avLst>
            <a:gd name="adj" fmla="val 10000"/>
          </a:avLst>
        </a:prstGeom>
      </dgm:spPr>
    </dgm:pt>
    <dgm:pt modelId="{5EE63A61-8AD2-4556-9EF5-7C39494663D6}" type="pres">
      <dgm:prSet presAssocID="{DADD888D-FC36-4835-947F-7046642DF536}" presName="img" presStyleLbl="fgImgPlace1" presStyleIdx="2" presStyleCnt="4" custScaleX="80579" custScaleY="97829" custLinFactNeighborY="-10397"/>
      <dgm:spPr>
        <a:blipFill>
          <a:blip xmlns:r="http://schemas.openxmlformats.org/officeDocument/2006/relationships"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B453DE4D-B7E8-4D7B-A714-49B45A214669}" type="pres">
      <dgm:prSet presAssocID="{DADD888D-FC36-4835-947F-7046642DF536}" presName="text" presStyleLbl="node1" presStyleIdx="2" presStyleCnt="4">
        <dgm:presLayoutVars>
          <dgm:bulletEnabled val="1"/>
        </dgm:presLayoutVars>
      </dgm:prSet>
      <dgm:spPr/>
    </dgm:pt>
    <dgm:pt modelId="{9E155C2B-47B0-4923-9A09-D636ACF3BCE0}" type="pres">
      <dgm:prSet presAssocID="{EB026963-8F9C-4CB1-A8B5-5F2DACF56B28}" presName="spacer" presStyleCnt="0"/>
      <dgm:spPr/>
    </dgm:pt>
    <dgm:pt modelId="{65138596-332D-402F-BCC9-BDC44732E132}" type="pres">
      <dgm:prSet presAssocID="{E4418FE9-D2A5-4398-ABD5-410506A35398}" presName="comp" presStyleCnt="0"/>
      <dgm:spPr/>
    </dgm:pt>
    <dgm:pt modelId="{D9B4FCDF-5EC3-43AA-8189-F4122AE0553A}" type="pres">
      <dgm:prSet presAssocID="{E4418FE9-D2A5-4398-ABD5-410506A35398}" presName="box" presStyleLbl="node1" presStyleIdx="3" presStyleCnt="4" custLinFactNeighborY="-12341"/>
      <dgm:spPr>
        <a:xfrm>
          <a:off x="0" y="3695271"/>
          <a:ext cx="10448039" cy="1452641"/>
        </a:xfrm>
        <a:prstGeom prst="roundRect">
          <a:avLst>
            <a:gd name="adj" fmla="val 10000"/>
          </a:avLst>
        </a:prstGeom>
      </dgm:spPr>
    </dgm:pt>
    <dgm:pt modelId="{29D6FEC3-E66E-44BD-AB38-52EAE529B678}" type="pres">
      <dgm:prSet presAssocID="{E4418FE9-D2A5-4398-ABD5-410506A35398}" presName="img" presStyleLbl="fgImgPlace1" presStyleIdx="3" presStyleCnt="4" custScaleX="80579" custScaleY="98386" custLinFactNeighborX="521" custLinFactNeighborY="-14325"/>
      <dgm:spPr>
        <a:blipFill>
          <a:blip xmlns:r="http://schemas.openxmlformats.org/officeDocument/2006/relationships"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A5CEC0D2-5FFE-4FFD-9506-1ADD8D75D6A5}" type="pres">
      <dgm:prSet presAssocID="{E4418FE9-D2A5-4398-ABD5-410506A35398}" presName="text" presStyleLbl="node1" presStyleIdx="3" presStyleCnt="4">
        <dgm:presLayoutVars>
          <dgm:bulletEnabled val="1"/>
        </dgm:presLayoutVars>
      </dgm:prSet>
      <dgm:spPr/>
    </dgm:pt>
  </dgm:ptLst>
  <dgm:cxnLst>
    <dgm:cxn modelId="{C69E7B02-35EB-446A-BF9B-8157FC6D8085}" type="presOf" srcId="{E4418FE9-D2A5-4398-ABD5-410506A35398}" destId="{A5CEC0D2-5FFE-4FFD-9506-1ADD8D75D6A5}" srcOrd="1" destOrd="0" presId="urn:microsoft.com/office/officeart/2005/8/layout/vList4"/>
    <dgm:cxn modelId="{039C3404-C85F-474B-AE88-62C2C578B738}" srcId="{C23927CF-D380-4B94-B5BF-591EF19410E6}" destId="{DADD888D-FC36-4835-947F-7046642DF536}" srcOrd="2" destOrd="0" parTransId="{16310866-8DC3-4AA8-AD75-06780EC05D65}" sibTransId="{EB026963-8F9C-4CB1-A8B5-5F2DACF56B28}"/>
    <dgm:cxn modelId="{48E0A90D-E4AE-40ED-A3B4-ACD12894DD4E}" type="presOf" srcId="{DADD888D-FC36-4835-947F-7046642DF536}" destId="{68846786-6D18-4877-A970-DE7B63F4BBCD}" srcOrd="0" destOrd="0" presId="urn:microsoft.com/office/officeart/2005/8/layout/vList4"/>
    <dgm:cxn modelId="{6C2CF00D-94DB-4FC9-BD7B-841524AFA55F}" type="presOf" srcId="{33BC3752-10B4-4FA4-9BCE-6B57D15F37F4}" destId="{7F7DBDD5-6D45-41C7-A525-6087F5E53102}" srcOrd="0" destOrd="2" presId="urn:microsoft.com/office/officeart/2005/8/layout/vList4"/>
    <dgm:cxn modelId="{6A96650F-07BC-4DAF-ACBE-113942C19C06}" srcId="{E4418FE9-D2A5-4398-ABD5-410506A35398}" destId="{D8A13183-6C0C-4363-A30B-B0360AF86A73}" srcOrd="2" destOrd="0" parTransId="{DBB50F33-511C-4891-A0E1-1E2F8361B783}" sibTransId="{9C45867C-0033-4914-B361-6DCDE99B72BB}"/>
    <dgm:cxn modelId="{1DE80314-1B6F-4818-B8A3-B3DC0BAD0605}" type="presOf" srcId="{AC42BED6-1C58-4DD8-AD9F-1010A44664E4}" destId="{53E029AD-9429-4AC3-9655-0206BB221B5C}" srcOrd="1" destOrd="0" presId="urn:microsoft.com/office/officeart/2005/8/layout/vList4"/>
    <dgm:cxn modelId="{D44A8A17-C602-4336-A4AD-DC58870929E4}" srcId="{65777AB7-C050-4287-B86F-41FC16E545C5}" destId="{33BC3752-10B4-4FA4-9BCE-6B57D15F37F4}" srcOrd="1" destOrd="0" parTransId="{ECA8A138-A3EC-4550-97AF-A29A426810AB}" sibTransId="{755F0731-0A7C-4E25-A890-32C5FD6731D5}"/>
    <dgm:cxn modelId="{6AB3711E-2754-804B-8138-596EC8F97F95}" type="presOf" srcId="{70D6E9D3-B967-2E4E-91B6-C4E64AD59FD4}" destId="{D9B4FCDF-5EC3-43AA-8189-F4122AE0553A}" srcOrd="0" destOrd="2" presId="urn:microsoft.com/office/officeart/2005/8/layout/vList4"/>
    <dgm:cxn modelId="{DE7CDD20-8D1D-41AE-B02C-0EE5821EF562}" type="presOf" srcId="{D8A13183-6C0C-4363-A30B-B0360AF86A73}" destId="{A5CEC0D2-5FFE-4FFD-9506-1ADD8D75D6A5}" srcOrd="1" destOrd="3" presId="urn:microsoft.com/office/officeart/2005/8/layout/vList4"/>
    <dgm:cxn modelId="{AE6CFD20-E6E7-46C7-BD70-D0421CC23270}" srcId="{C23927CF-D380-4B94-B5BF-591EF19410E6}" destId="{E4418FE9-D2A5-4398-ABD5-410506A35398}" srcOrd="3" destOrd="0" parTransId="{CC1A0D2F-73CA-4D59-8544-3013EBDF68C1}" sibTransId="{B5B196A2-69E4-4C49-ABC6-0652EB73E119}"/>
    <dgm:cxn modelId="{A61F5929-C7BC-DC47-917C-A6BF26FBD580}" srcId="{E4418FE9-D2A5-4398-ABD5-410506A35398}" destId="{70D6E9D3-B967-2E4E-91B6-C4E64AD59FD4}" srcOrd="1" destOrd="0" parTransId="{947BB7EE-1FE2-6E49-9895-F0E00C072752}" sibTransId="{BC2C2889-EF3E-A64B-B918-E7BDAABBE927}"/>
    <dgm:cxn modelId="{29D6352A-BA3D-4217-9B11-F73FB8B78A5D}" srcId="{E4418FE9-D2A5-4398-ABD5-410506A35398}" destId="{FD3B996A-A98E-4D45-BFA9-4EF3E96FE1F8}" srcOrd="0" destOrd="0" parTransId="{789A977C-CBDF-420E-8555-F2A8BA9A62A0}" sibTransId="{9491D8CF-0819-4BAD-9E93-18460BBAE8B6}"/>
    <dgm:cxn modelId="{D8BEC22D-EBF9-40A9-9C1B-133811E2C4E2}" type="presOf" srcId="{D8A13183-6C0C-4363-A30B-B0360AF86A73}" destId="{D9B4FCDF-5EC3-43AA-8189-F4122AE0553A}" srcOrd="0" destOrd="3" presId="urn:microsoft.com/office/officeart/2005/8/layout/vList4"/>
    <dgm:cxn modelId="{4AD06E38-264D-4767-AE49-98D3C36E92E2}" type="presOf" srcId="{C23927CF-D380-4B94-B5BF-591EF19410E6}" destId="{EA3C10AC-7CD6-45F7-A8AC-AE4DDBA2723E}" srcOrd="0" destOrd="0" presId="urn:microsoft.com/office/officeart/2005/8/layout/vList4"/>
    <dgm:cxn modelId="{0439DE3E-84E5-43C8-9B1B-4823FF237AF1}" type="presOf" srcId="{AC42BED6-1C58-4DD8-AD9F-1010A44664E4}" destId="{BAE05B9C-23FC-465D-8864-55621ECED85B}" srcOrd="0" destOrd="0" presId="urn:microsoft.com/office/officeart/2005/8/layout/vList4"/>
    <dgm:cxn modelId="{D8DC075E-9D78-4A10-B92B-4CCB8C0B41C0}" type="presOf" srcId="{4A1D144A-8793-4685-891F-9D25F7973B6B}" destId="{BAE05B9C-23FC-465D-8864-55621ECED85B}" srcOrd="0" destOrd="2" presId="urn:microsoft.com/office/officeart/2005/8/layout/vList4"/>
    <dgm:cxn modelId="{218E1641-8756-4FC4-ADF9-F9F2D795FDC4}" type="presOf" srcId="{65777AB7-C050-4287-B86F-41FC16E545C5}" destId="{49C3E2E8-EDAF-474C-AB36-74289BB63BD3}" srcOrd="1" destOrd="0" presId="urn:microsoft.com/office/officeart/2005/8/layout/vList4"/>
    <dgm:cxn modelId="{3645BE63-2CA1-458D-8B17-9FFCAA4DC055}" srcId="{AC42BED6-1C58-4DD8-AD9F-1010A44664E4}" destId="{4A1D144A-8793-4685-891F-9D25F7973B6B}" srcOrd="1" destOrd="0" parTransId="{A0C04602-9565-4FD7-801F-FA86B80D7EC7}" sibTransId="{BF223E44-94B8-4DF3-8895-703F9AA8919A}"/>
    <dgm:cxn modelId="{4A89CB44-E12C-4444-8B0F-E819EF398423}" srcId="{AC42BED6-1C58-4DD8-AD9F-1010A44664E4}" destId="{C2E1E69F-E90A-43F8-BDFA-E0BD4D42B059}" srcOrd="0" destOrd="0" parTransId="{1FC471CB-F723-4BEE-A3DA-A3BB49F5CC2C}" sibTransId="{AD8D7054-392E-4EB3-BC73-374FCE5B2736}"/>
    <dgm:cxn modelId="{2D5BFF68-DEC3-4815-B5D3-AF18026B0F6A}" srcId="{65777AB7-C050-4287-B86F-41FC16E545C5}" destId="{127518EB-D126-47CD-8CA7-C85AB0CED2F0}" srcOrd="0" destOrd="0" parTransId="{336E4FDE-F9BD-4C6B-885C-BAD765228B67}" sibTransId="{30FABE27-AF26-4802-8E82-202E1293D0FA}"/>
    <dgm:cxn modelId="{3E22636E-8015-5C40-9D66-D5983A77F2E1}" type="presOf" srcId="{70D6E9D3-B967-2E4E-91B6-C4E64AD59FD4}" destId="{A5CEC0D2-5FFE-4FFD-9506-1ADD8D75D6A5}" srcOrd="1" destOrd="2" presId="urn:microsoft.com/office/officeart/2005/8/layout/vList4"/>
    <dgm:cxn modelId="{FBA08976-0829-48C0-87ED-6BD168641F24}" type="presOf" srcId="{4A1D144A-8793-4685-891F-9D25F7973B6B}" destId="{53E029AD-9429-4AC3-9655-0206BB221B5C}" srcOrd="1" destOrd="2" presId="urn:microsoft.com/office/officeart/2005/8/layout/vList4"/>
    <dgm:cxn modelId="{C90A325A-E985-4F8A-8A73-ABC184409BA4}" type="presOf" srcId="{12BCACB0-BE32-488B-B920-BFD0D12FCABB}" destId="{B453DE4D-B7E8-4D7B-A714-49B45A214669}" srcOrd="1" destOrd="1" presId="urn:microsoft.com/office/officeart/2005/8/layout/vList4"/>
    <dgm:cxn modelId="{73A1E17E-6B75-4126-92A1-6DF6CD83BE79}" type="presOf" srcId="{FD3B996A-A98E-4D45-BFA9-4EF3E96FE1F8}" destId="{A5CEC0D2-5FFE-4FFD-9506-1ADD8D75D6A5}" srcOrd="1" destOrd="1" presId="urn:microsoft.com/office/officeart/2005/8/layout/vList4"/>
    <dgm:cxn modelId="{1DECB085-72CD-42BC-BFC7-731F9EFE1A8D}" type="presOf" srcId="{127518EB-D126-47CD-8CA7-C85AB0CED2F0}" destId="{49C3E2E8-EDAF-474C-AB36-74289BB63BD3}" srcOrd="1" destOrd="1" presId="urn:microsoft.com/office/officeart/2005/8/layout/vList4"/>
    <dgm:cxn modelId="{69A32086-1D0A-42CE-ADDF-740D5F898333}" srcId="{DADD888D-FC36-4835-947F-7046642DF536}" destId="{12BCACB0-BE32-488B-B920-BFD0D12FCABB}" srcOrd="0" destOrd="0" parTransId="{D031AA7B-2B02-4D9C-A4A5-4920FB4444F5}" sibTransId="{B806C875-5D97-4387-8B16-18F9090C9DC2}"/>
    <dgm:cxn modelId="{E32D2190-3942-4493-A442-2CE9D741ECC3}" type="presOf" srcId="{FD3B996A-A98E-4D45-BFA9-4EF3E96FE1F8}" destId="{D9B4FCDF-5EC3-43AA-8189-F4122AE0553A}" srcOrd="0" destOrd="1" presId="urn:microsoft.com/office/officeart/2005/8/layout/vList4"/>
    <dgm:cxn modelId="{0D7D3699-B876-48DD-B981-0702A8A17D15}" type="presOf" srcId="{70EE06E8-FF26-48A7-84F0-78CBFACA4D29}" destId="{68846786-6D18-4877-A970-DE7B63F4BBCD}" srcOrd="0" destOrd="2" presId="urn:microsoft.com/office/officeart/2005/8/layout/vList4"/>
    <dgm:cxn modelId="{1283D19E-00E6-4342-98C9-F885E1C72311}" srcId="{DADD888D-FC36-4835-947F-7046642DF536}" destId="{70EE06E8-FF26-48A7-84F0-78CBFACA4D29}" srcOrd="1" destOrd="0" parTransId="{84257B75-77E4-4AEC-9B44-76920817FFB6}" sibTransId="{344BAE59-7475-4D66-A601-5CBDA87BE5B7}"/>
    <dgm:cxn modelId="{46B5F6A9-DB66-49AD-80FD-A91DCB420790}" type="presOf" srcId="{12BCACB0-BE32-488B-B920-BFD0D12FCABB}" destId="{68846786-6D18-4877-A970-DE7B63F4BBCD}" srcOrd="0" destOrd="1" presId="urn:microsoft.com/office/officeart/2005/8/layout/vList4"/>
    <dgm:cxn modelId="{7B8D6CB0-B83C-468D-8E9B-B525E76136DF}" type="presOf" srcId="{127518EB-D126-47CD-8CA7-C85AB0CED2F0}" destId="{7F7DBDD5-6D45-41C7-A525-6087F5E53102}" srcOrd="0" destOrd="1" presId="urn:microsoft.com/office/officeart/2005/8/layout/vList4"/>
    <dgm:cxn modelId="{535EF3BA-5890-4CC6-8F17-FAC34C32FDEA}" srcId="{C23927CF-D380-4B94-B5BF-591EF19410E6}" destId="{AC42BED6-1C58-4DD8-AD9F-1010A44664E4}" srcOrd="0" destOrd="0" parTransId="{10D0B17C-C20D-4CAE-AD2E-C3495C7135F1}" sibTransId="{5D5F045E-05B3-4A69-86AB-E2F4664EBCF8}"/>
    <dgm:cxn modelId="{3B6222BC-772D-4C0C-A356-93A447F4CCCE}" type="presOf" srcId="{DADD888D-FC36-4835-947F-7046642DF536}" destId="{B453DE4D-B7E8-4D7B-A714-49B45A214669}" srcOrd="1" destOrd="0" presId="urn:microsoft.com/office/officeart/2005/8/layout/vList4"/>
    <dgm:cxn modelId="{C6861DC9-49C7-4EE9-8284-7D6A0049349D}" type="presOf" srcId="{33BC3752-10B4-4FA4-9BCE-6B57D15F37F4}" destId="{49C3E2E8-EDAF-474C-AB36-74289BB63BD3}" srcOrd="1" destOrd="2" presId="urn:microsoft.com/office/officeart/2005/8/layout/vList4"/>
    <dgm:cxn modelId="{CF313FD8-1336-4AB2-A891-4C7BCA2E2410}" type="presOf" srcId="{C2E1E69F-E90A-43F8-BDFA-E0BD4D42B059}" destId="{53E029AD-9429-4AC3-9655-0206BB221B5C}" srcOrd="1" destOrd="1" presId="urn:microsoft.com/office/officeart/2005/8/layout/vList4"/>
    <dgm:cxn modelId="{0A89D3E7-4B76-4E4E-8D40-CFBC7C04CA91}" type="presOf" srcId="{65777AB7-C050-4287-B86F-41FC16E545C5}" destId="{7F7DBDD5-6D45-41C7-A525-6087F5E53102}" srcOrd="0" destOrd="0" presId="urn:microsoft.com/office/officeart/2005/8/layout/vList4"/>
    <dgm:cxn modelId="{17038AE9-A22F-4CAC-9117-CA15912B6C54}" type="presOf" srcId="{C2E1E69F-E90A-43F8-BDFA-E0BD4D42B059}" destId="{BAE05B9C-23FC-465D-8864-55621ECED85B}" srcOrd="0" destOrd="1" presId="urn:microsoft.com/office/officeart/2005/8/layout/vList4"/>
    <dgm:cxn modelId="{1286A0F6-901E-4BDC-8F46-97C7849E719C}" srcId="{C23927CF-D380-4B94-B5BF-591EF19410E6}" destId="{65777AB7-C050-4287-B86F-41FC16E545C5}" srcOrd="1" destOrd="0" parTransId="{5B323FF8-3F4C-46E6-8514-0FD380679F5B}" sibTransId="{6283EBCC-D111-43CE-B09F-6BA5A67FF5F8}"/>
    <dgm:cxn modelId="{A96C60F8-B115-45A7-96B6-763695FB41EE}" type="presOf" srcId="{E4418FE9-D2A5-4398-ABD5-410506A35398}" destId="{D9B4FCDF-5EC3-43AA-8189-F4122AE0553A}" srcOrd="0" destOrd="0" presId="urn:microsoft.com/office/officeart/2005/8/layout/vList4"/>
    <dgm:cxn modelId="{972CFFFE-0B05-4BC0-872C-98CDB6536E5A}" type="presOf" srcId="{70EE06E8-FF26-48A7-84F0-78CBFACA4D29}" destId="{B453DE4D-B7E8-4D7B-A714-49B45A214669}" srcOrd="1" destOrd="2" presId="urn:microsoft.com/office/officeart/2005/8/layout/vList4"/>
    <dgm:cxn modelId="{B25AED1F-3CDD-4801-A7DF-3CF90057E6CB}" type="presParOf" srcId="{EA3C10AC-7CD6-45F7-A8AC-AE4DDBA2723E}" destId="{D57D77A4-97C9-40E1-9B28-4F0684000DDE}" srcOrd="0" destOrd="0" presId="urn:microsoft.com/office/officeart/2005/8/layout/vList4"/>
    <dgm:cxn modelId="{D403BD48-6594-4E64-A9AE-9DDC9D4BA326}" type="presParOf" srcId="{D57D77A4-97C9-40E1-9B28-4F0684000DDE}" destId="{BAE05B9C-23FC-465D-8864-55621ECED85B}" srcOrd="0" destOrd="0" presId="urn:microsoft.com/office/officeart/2005/8/layout/vList4"/>
    <dgm:cxn modelId="{76FA6E87-79E4-4540-A23D-BF8367A06472}" type="presParOf" srcId="{D57D77A4-97C9-40E1-9B28-4F0684000DDE}" destId="{DA8C8E4F-57A8-4351-85A6-6601CC382A66}" srcOrd="1" destOrd="0" presId="urn:microsoft.com/office/officeart/2005/8/layout/vList4"/>
    <dgm:cxn modelId="{83157F06-8875-4CE4-B37D-F64102AD0560}" type="presParOf" srcId="{D57D77A4-97C9-40E1-9B28-4F0684000DDE}" destId="{53E029AD-9429-4AC3-9655-0206BB221B5C}" srcOrd="2" destOrd="0" presId="urn:microsoft.com/office/officeart/2005/8/layout/vList4"/>
    <dgm:cxn modelId="{952CD544-A92A-4F87-A68F-0B4169CC8560}" type="presParOf" srcId="{EA3C10AC-7CD6-45F7-A8AC-AE4DDBA2723E}" destId="{545CF2A0-785B-46A4-BE9C-E896E37E508B}" srcOrd="1" destOrd="0" presId="urn:microsoft.com/office/officeart/2005/8/layout/vList4"/>
    <dgm:cxn modelId="{376329C7-C29E-4DC1-8826-9C7C0DB3FB43}" type="presParOf" srcId="{EA3C10AC-7CD6-45F7-A8AC-AE4DDBA2723E}" destId="{AB8BB620-BFCC-4AE1-9249-2BEF753DBEDD}" srcOrd="2" destOrd="0" presId="urn:microsoft.com/office/officeart/2005/8/layout/vList4"/>
    <dgm:cxn modelId="{4C1AEA3A-E756-4E40-A1C3-FBAADE318AA6}" type="presParOf" srcId="{AB8BB620-BFCC-4AE1-9249-2BEF753DBEDD}" destId="{7F7DBDD5-6D45-41C7-A525-6087F5E53102}" srcOrd="0" destOrd="0" presId="urn:microsoft.com/office/officeart/2005/8/layout/vList4"/>
    <dgm:cxn modelId="{DD4CF539-7894-4C89-95BC-E45999FF9194}" type="presParOf" srcId="{AB8BB620-BFCC-4AE1-9249-2BEF753DBEDD}" destId="{D6EE46F9-6761-4017-ADA1-67BECB52C46F}" srcOrd="1" destOrd="0" presId="urn:microsoft.com/office/officeart/2005/8/layout/vList4"/>
    <dgm:cxn modelId="{EAD83A04-51F8-412B-9097-FB29FE9DD0E1}" type="presParOf" srcId="{AB8BB620-BFCC-4AE1-9249-2BEF753DBEDD}" destId="{49C3E2E8-EDAF-474C-AB36-74289BB63BD3}" srcOrd="2" destOrd="0" presId="urn:microsoft.com/office/officeart/2005/8/layout/vList4"/>
    <dgm:cxn modelId="{62995D03-ECA3-45CB-89A9-EFC9E342D28F}" type="presParOf" srcId="{EA3C10AC-7CD6-45F7-A8AC-AE4DDBA2723E}" destId="{AFEE9182-1611-4A41-806B-69B1A37FADB2}" srcOrd="3" destOrd="0" presId="urn:microsoft.com/office/officeart/2005/8/layout/vList4"/>
    <dgm:cxn modelId="{574B1E76-3D06-44DF-B644-352FF698E4D2}" type="presParOf" srcId="{EA3C10AC-7CD6-45F7-A8AC-AE4DDBA2723E}" destId="{A5D85907-1463-43EE-B351-D1F641CEB64D}" srcOrd="4" destOrd="0" presId="urn:microsoft.com/office/officeart/2005/8/layout/vList4"/>
    <dgm:cxn modelId="{C64894CE-9A66-4927-B765-A4BB9DFFC87E}" type="presParOf" srcId="{A5D85907-1463-43EE-B351-D1F641CEB64D}" destId="{68846786-6D18-4877-A970-DE7B63F4BBCD}" srcOrd="0" destOrd="0" presId="urn:microsoft.com/office/officeart/2005/8/layout/vList4"/>
    <dgm:cxn modelId="{4CE29535-EC0A-447B-BDCA-6F1E00D77B47}" type="presParOf" srcId="{A5D85907-1463-43EE-B351-D1F641CEB64D}" destId="{5EE63A61-8AD2-4556-9EF5-7C39494663D6}" srcOrd="1" destOrd="0" presId="urn:microsoft.com/office/officeart/2005/8/layout/vList4"/>
    <dgm:cxn modelId="{6C42E9B9-F69C-4CF7-B0C8-6495FA0DACB8}" type="presParOf" srcId="{A5D85907-1463-43EE-B351-D1F641CEB64D}" destId="{B453DE4D-B7E8-4D7B-A714-49B45A214669}" srcOrd="2" destOrd="0" presId="urn:microsoft.com/office/officeart/2005/8/layout/vList4"/>
    <dgm:cxn modelId="{EB813B04-1762-47D1-91D0-C4DCB925021B}" type="presParOf" srcId="{EA3C10AC-7CD6-45F7-A8AC-AE4DDBA2723E}" destId="{9E155C2B-47B0-4923-9A09-D636ACF3BCE0}" srcOrd="5" destOrd="0" presId="urn:microsoft.com/office/officeart/2005/8/layout/vList4"/>
    <dgm:cxn modelId="{E49BD69F-2ECA-4116-850B-5F0A6D993FB2}" type="presParOf" srcId="{EA3C10AC-7CD6-45F7-A8AC-AE4DDBA2723E}" destId="{65138596-332D-402F-BCC9-BDC44732E132}" srcOrd="6" destOrd="0" presId="urn:microsoft.com/office/officeart/2005/8/layout/vList4"/>
    <dgm:cxn modelId="{EA4E060D-C987-43E6-8854-AC0F6585E66B}" type="presParOf" srcId="{65138596-332D-402F-BCC9-BDC44732E132}" destId="{D9B4FCDF-5EC3-43AA-8189-F4122AE0553A}" srcOrd="0" destOrd="0" presId="urn:microsoft.com/office/officeart/2005/8/layout/vList4"/>
    <dgm:cxn modelId="{5ED21B52-CB94-4698-BD03-15EDEA9BEDBF}" type="presParOf" srcId="{65138596-332D-402F-BCC9-BDC44732E132}" destId="{29D6FEC3-E66E-44BD-AB38-52EAE529B678}" srcOrd="1" destOrd="0" presId="urn:microsoft.com/office/officeart/2005/8/layout/vList4"/>
    <dgm:cxn modelId="{FACD2E3A-63A5-45C3-9438-73F6B8086273}" type="presParOf" srcId="{65138596-332D-402F-BCC9-BDC44732E132}" destId="{A5CEC0D2-5FFE-4FFD-9506-1ADD8D75D6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D60EF5-9AEA-436A-9897-416A6D365FD0}" type="doc">
      <dgm:prSet loTypeId="urn:microsoft.com/office/officeart/2005/8/layout/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de-AT"/>
        </a:p>
      </dgm:t>
    </dgm:pt>
    <dgm:pt modelId="{0BF97ED1-B343-4E1F-8C72-BB07A0EB067A}">
      <dgm:prSet phldrT="[Text]" custT="1"/>
      <dgm:spPr/>
      <dgm:t>
        <a:bodyPr/>
        <a:lstStyle/>
        <a:p>
          <a:r>
            <a:rPr lang="de-AT" sz="2200" b="1" dirty="0">
              <a:solidFill>
                <a:schemeClr val="accent3"/>
              </a:solidFill>
            </a:rPr>
            <a:t>L</a:t>
          </a:r>
          <a:r>
            <a:rPr lang="de-AT" sz="2200" dirty="0"/>
            <a:t>ösung: Wie geht es weiter</a:t>
          </a:r>
        </a:p>
      </dgm:t>
    </dgm:pt>
    <dgm:pt modelId="{11228318-63E8-40EE-8FBC-0D955A065EF4}" type="parTrans" cxnId="{5B0E41AA-779F-43CB-8668-13C3661485A0}">
      <dgm:prSet/>
      <dgm:spPr/>
      <dgm:t>
        <a:bodyPr/>
        <a:lstStyle/>
        <a:p>
          <a:endParaRPr lang="de-AT"/>
        </a:p>
      </dgm:t>
    </dgm:pt>
    <dgm:pt modelId="{C720DAE9-3487-48FF-8CAD-3D069E2146B8}" type="sibTrans" cxnId="{5B0E41AA-779F-43CB-8668-13C3661485A0}">
      <dgm:prSet/>
      <dgm:spPr/>
      <dgm:t>
        <a:bodyPr/>
        <a:lstStyle/>
        <a:p>
          <a:endParaRPr lang="de-AT"/>
        </a:p>
      </dgm:t>
    </dgm:pt>
    <dgm:pt modelId="{5BF966E7-0AA3-4E71-8B87-33195C0C130B}">
      <dgm:prSet phldrT="[Text]" custT="1"/>
      <dgm:spPr/>
      <dgm:t>
        <a:bodyPr/>
        <a:lstStyle/>
        <a:p>
          <a:r>
            <a:rPr lang="de-AT" sz="2400" b="1" dirty="0">
              <a:solidFill>
                <a:schemeClr val="accent3"/>
              </a:solidFill>
            </a:rPr>
            <a:t>L</a:t>
          </a:r>
          <a:r>
            <a:rPr lang="de-AT" sz="2400" dirty="0"/>
            <a:t>ösung: </a:t>
          </a:r>
          <a:r>
            <a:rPr lang="de-AT" sz="2200" dirty="0"/>
            <a:t>Kostensicherheit</a:t>
          </a:r>
        </a:p>
      </dgm:t>
    </dgm:pt>
    <dgm:pt modelId="{F70E859C-3BBC-43B1-904B-4D36AEC06245}" type="parTrans" cxnId="{43272698-88B8-46D7-9C7D-E69E09131D89}">
      <dgm:prSet/>
      <dgm:spPr/>
      <dgm:t>
        <a:bodyPr/>
        <a:lstStyle/>
        <a:p>
          <a:endParaRPr lang="de-AT"/>
        </a:p>
      </dgm:t>
    </dgm:pt>
    <dgm:pt modelId="{B1989931-4505-4204-B3CA-D6C5E93E9E85}" type="sibTrans" cxnId="{43272698-88B8-46D7-9C7D-E69E09131D89}">
      <dgm:prSet/>
      <dgm:spPr/>
      <dgm:t>
        <a:bodyPr/>
        <a:lstStyle/>
        <a:p>
          <a:endParaRPr lang="de-AT"/>
        </a:p>
      </dgm:t>
    </dgm:pt>
    <dgm:pt modelId="{F4069F51-47DB-47B2-A292-FBEA97EB08EC}">
      <dgm:prSet phldrT="[Text]" custT="1"/>
      <dgm:spPr/>
      <dgm:t>
        <a:bodyPr/>
        <a:lstStyle/>
        <a:p>
          <a:r>
            <a:rPr lang="de-AT" sz="2200" b="1" dirty="0">
              <a:solidFill>
                <a:schemeClr val="accent3"/>
              </a:solidFill>
            </a:rPr>
            <a:t>L</a:t>
          </a:r>
          <a:r>
            <a:rPr lang="de-AT" sz="2200" dirty="0"/>
            <a:t>ösung: Klare Aufgabenverteilung</a:t>
          </a:r>
        </a:p>
      </dgm:t>
    </dgm:pt>
    <dgm:pt modelId="{CDF51092-81BF-4213-9EB3-14A8765938ED}" type="parTrans" cxnId="{CCFFDBC6-704F-409A-B092-D8674633FBA7}">
      <dgm:prSet/>
      <dgm:spPr/>
      <dgm:t>
        <a:bodyPr/>
        <a:lstStyle/>
        <a:p>
          <a:endParaRPr lang="de-AT"/>
        </a:p>
      </dgm:t>
    </dgm:pt>
    <dgm:pt modelId="{B6D1DFAB-AF61-4E98-ADE0-D3EEC4E049F3}" type="sibTrans" cxnId="{CCFFDBC6-704F-409A-B092-D8674633FBA7}">
      <dgm:prSet/>
      <dgm:spPr/>
      <dgm:t>
        <a:bodyPr/>
        <a:lstStyle/>
        <a:p>
          <a:endParaRPr lang="de-AT"/>
        </a:p>
      </dgm:t>
    </dgm:pt>
    <dgm:pt modelId="{B995D782-0C11-4D38-B8DB-53F4C9889068}">
      <dgm:prSet phldrT="[Text]" custT="1"/>
      <dgm:spPr/>
      <dgm:t>
        <a:bodyPr/>
        <a:lstStyle/>
        <a:p>
          <a:r>
            <a:rPr lang="de-AT" sz="2200" b="1" dirty="0">
              <a:solidFill>
                <a:schemeClr val="accent3"/>
              </a:solidFill>
            </a:rPr>
            <a:t>L</a:t>
          </a:r>
          <a:r>
            <a:rPr lang="de-AT" sz="2200" dirty="0"/>
            <a:t>ösung: Störung wird nicht zum Konflikt</a:t>
          </a:r>
        </a:p>
      </dgm:t>
    </dgm:pt>
    <dgm:pt modelId="{5821A03C-C005-40D3-9E73-BEE9B969864B}" type="parTrans" cxnId="{3A8A40E0-83A3-4873-A11C-8D1E1281EB60}">
      <dgm:prSet/>
      <dgm:spPr/>
      <dgm:t>
        <a:bodyPr/>
        <a:lstStyle/>
        <a:p>
          <a:endParaRPr lang="de-AT"/>
        </a:p>
      </dgm:t>
    </dgm:pt>
    <dgm:pt modelId="{D8615777-66C9-41CD-8B7F-9AD3C11230F9}" type="sibTrans" cxnId="{3A8A40E0-83A3-4873-A11C-8D1E1281EB60}">
      <dgm:prSet/>
      <dgm:spPr/>
      <dgm:t>
        <a:bodyPr/>
        <a:lstStyle/>
        <a:p>
          <a:endParaRPr lang="de-AT"/>
        </a:p>
      </dgm:t>
    </dgm:pt>
    <dgm:pt modelId="{3B3F0B12-8436-4E10-99B0-1E7380B6B54D}">
      <dgm:prSet custT="1"/>
      <dgm:spPr/>
      <dgm:t>
        <a:bodyPr/>
        <a:lstStyle/>
        <a:p>
          <a:r>
            <a:rPr lang="de-AT" sz="2200" b="1" dirty="0">
              <a:solidFill>
                <a:schemeClr val="accent3"/>
              </a:solidFill>
            </a:rPr>
            <a:t>L</a:t>
          </a:r>
          <a:r>
            <a:rPr lang="de-AT" sz="2200" dirty="0"/>
            <a:t>ösung: Verbindlich aber nicht zwingend endgültig</a:t>
          </a:r>
        </a:p>
      </dgm:t>
    </dgm:pt>
    <dgm:pt modelId="{33D5D740-3DBE-43C8-B910-8CE0D652D80A}" type="parTrans" cxnId="{3746AEB4-0E4E-4F35-A4B8-CE38F43F230E}">
      <dgm:prSet/>
      <dgm:spPr/>
      <dgm:t>
        <a:bodyPr/>
        <a:lstStyle/>
        <a:p>
          <a:endParaRPr lang="de-AT"/>
        </a:p>
      </dgm:t>
    </dgm:pt>
    <dgm:pt modelId="{66CFE4AC-C8E2-4C92-BE6A-DA114FBE06E1}" type="sibTrans" cxnId="{3746AEB4-0E4E-4F35-A4B8-CE38F43F230E}">
      <dgm:prSet/>
      <dgm:spPr/>
      <dgm:t>
        <a:bodyPr/>
        <a:lstStyle/>
        <a:p>
          <a:endParaRPr lang="de-AT"/>
        </a:p>
      </dgm:t>
    </dgm:pt>
    <dgm:pt modelId="{7F0B90B9-F2B9-4307-B294-66ED06A5F325}" type="pres">
      <dgm:prSet presAssocID="{46D60EF5-9AEA-436A-9897-416A6D365FD0}" presName="linear" presStyleCnt="0">
        <dgm:presLayoutVars>
          <dgm:dir/>
          <dgm:animLvl val="lvl"/>
          <dgm:resizeHandles val="exact"/>
        </dgm:presLayoutVars>
      </dgm:prSet>
      <dgm:spPr/>
    </dgm:pt>
    <dgm:pt modelId="{5FE0DEFE-C89A-445E-B583-67B0252C6104}" type="pres">
      <dgm:prSet presAssocID="{0BF97ED1-B343-4E1F-8C72-BB07A0EB067A}" presName="parentLin" presStyleCnt="0"/>
      <dgm:spPr/>
    </dgm:pt>
    <dgm:pt modelId="{1617D5D0-806C-4B37-A5D3-49B480EB6A14}" type="pres">
      <dgm:prSet presAssocID="{0BF97ED1-B343-4E1F-8C72-BB07A0EB067A}" presName="parentLeftMargin" presStyleLbl="node1" presStyleIdx="0" presStyleCnt="5"/>
      <dgm:spPr/>
    </dgm:pt>
    <dgm:pt modelId="{58403E35-719B-4C7A-B76C-335C2FEBB5C3}" type="pres">
      <dgm:prSet presAssocID="{0BF97ED1-B343-4E1F-8C72-BB07A0EB067A}" presName="parentText" presStyleLbl="node1" presStyleIdx="0" presStyleCnt="5" custScaleX="91328">
        <dgm:presLayoutVars>
          <dgm:chMax val="0"/>
          <dgm:bulletEnabled val="1"/>
        </dgm:presLayoutVars>
      </dgm:prSet>
      <dgm:spPr/>
    </dgm:pt>
    <dgm:pt modelId="{64D47D7C-1FCB-46F5-B58B-5E744A0B011B}" type="pres">
      <dgm:prSet presAssocID="{0BF97ED1-B343-4E1F-8C72-BB07A0EB067A}" presName="negativeSpace" presStyleCnt="0"/>
      <dgm:spPr/>
    </dgm:pt>
    <dgm:pt modelId="{7698A176-2923-46D1-AEDB-B501620A8D45}" type="pres">
      <dgm:prSet presAssocID="{0BF97ED1-B343-4E1F-8C72-BB07A0EB067A}" presName="childText" presStyleLbl="conFgAcc1" presStyleIdx="0" presStyleCnt="5">
        <dgm:presLayoutVars>
          <dgm:bulletEnabled val="1"/>
        </dgm:presLayoutVars>
      </dgm:prSet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</dgm:pt>
    <dgm:pt modelId="{D0B4E392-2A12-4291-A968-010BCCCEC774}" type="pres">
      <dgm:prSet presAssocID="{C720DAE9-3487-48FF-8CAD-3D069E2146B8}" presName="spaceBetweenRectangles" presStyleCnt="0"/>
      <dgm:spPr/>
    </dgm:pt>
    <dgm:pt modelId="{7F6641F2-538D-40CA-9C99-6EF434CB53BF}" type="pres">
      <dgm:prSet presAssocID="{5BF966E7-0AA3-4E71-8B87-33195C0C130B}" presName="parentLin" presStyleCnt="0"/>
      <dgm:spPr/>
    </dgm:pt>
    <dgm:pt modelId="{5E806C97-0BF8-45ED-8575-3A434BD692E3}" type="pres">
      <dgm:prSet presAssocID="{5BF966E7-0AA3-4E71-8B87-33195C0C130B}" presName="parentLeftMargin" presStyleLbl="node1" presStyleIdx="0" presStyleCnt="5"/>
      <dgm:spPr/>
    </dgm:pt>
    <dgm:pt modelId="{8978C903-45B9-47F3-8860-67F6FAEB2FDC}" type="pres">
      <dgm:prSet presAssocID="{5BF966E7-0AA3-4E71-8B87-33195C0C130B}" presName="parentText" presStyleLbl="node1" presStyleIdx="1" presStyleCnt="5" custScaleX="101796">
        <dgm:presLayoutVars>
          <dgm:chMax val="0"/>
          <dgm:bulletEnabled val="1"/>
        </dgm:presLayoutVars>
      </dgm:prSet>
      <dgm:spPr/>
    </dgm:pt>
    <dgm:pt modelId="{6AE5520E-5A16-4F52-8C49-DA6B2ED7FF4E}" type="pres">
      <dgm:prSet presAssocID="{5BF966E7-0AA3-4E71-8B87-33195C0C130B}" presName="negativeSpace" presStyleCnt="0"/>
      <dgm:spPr/>
    </dgm:pt>
    <dgm:pt modelId="{85242E68-7F4A-4B3A-BF4E-00D4A5243CC8}" type="pres">
      <dgm:prSet presAssocID="{5BF966E7-0AA3-4E71-8B87-33195C0C130B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</dgm:pt>
    <dgm:pt modelId="{7A18777F-2BDE-41B2-81F4-D9CC5B6E0F77}" type="pres">
      <dgm:prSet presAssocID="{B1989931-4505-4204-B3CA-D6C5E93E9E85}" presName="spaceBetweenRectangles" presStyleCnt="0"/>
      <dgm:spPr/>
    </dgm:pt>
    <dgm:pt modelId="{7215CE8E-B3E3-4F1C-9EF7-73BC9BAAF313}" type="pres">
      <dgm:prSet presAssocID="{F4069F51-47DB-47B2-A292-FBEA97EB08EC}" presName="parentLin" presStyleCnt="0"/>
      <dgm:spPr/>
    </dgm:pt>
    <dgm:pt modelId="{402EA92E-273A-47F2-B364-373E5B92F6B8}" type="pres">
      <dgm:prSet presAssocID="{F4069F51-47DB-47B2-A292-FBEA97EB08EC}" presName="parentLeftMargin" presStyleLbl="node1" presStyleIdx="1" presStyleCnt="5"/>
      <dgm:spPr/>
    </dgm:pt>
    <dgm:pt modelId="{44CCDBD6-789C-4D70-B27C-377086A0572C}" type="pres">
      <dgm:prSet presAssocID="{F4069F51-47DB-47B2-A292-FBEA97EB08EC}" presName="parentText" presStyleLbl="node1" presStyleIdx="2" presStyleCnt="5" custScaleX="111356">
        <dgm:presLayoutVars>
          <dgm:chMax val="0"/>
          <dgm:bulletEnabled val="1"/>
        </dgm:presLayoutVars>
      </dgm:prSet>
      <dgm:spPr/>
    </dgm:pt>
    <dgm:pt modelId="{B8174548-6F57-4F0C-A8F7-2196BAF6B92F}" type="pres">
      <dgm:prSet presAssocID="{F4069F51-47DB-47B2-A292-FBEA97EB08EC}" presName="negativeSpace" presStyleCnt="0"/>
      <dgm:spPr/>
    </dgm:pt>
    <dgm:pt modelId="{3CCCC683-F3A5-4CEE-97C0-D155BF3D04B4}" type="pres">
      <dgm:prSet presAssocID="{F4069F51-47DB-47B2-A292-FBEA97EB08EC}" presName="childText" presStyleLbl="conFgAcc1" presStyleIdx="2" presStyleCnt="5" custLinFactNeighborX="604" custLinFactNeighborY="10192">
        <dgm:presLayoutVars>
          <dgm:bulletEnabled val="1"/>
        </dgm:presLayoutVars>
      </dgm:prSet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</dgm:pt>
    <dgm:pt modelId="{9BF7B296-36B2-4BBD-AA75-4994C4B3371E}" type="pres">
      <dgm:prSet presAssocID="{B6D1DFAB-AF61-4E98-ADE0-D3EEC4E049F3}" presName="spaceBetweenRectangles" presStyleCnt="0"/>
      <dgm:spPr/>
    </dgm:pt>
    <dgm:pt modelId="{9CE9466C-A344-442B-B861-1C61BE28E318}" type="pres">
      <dgm:prSet presAssocID="{B995D782-0C11-4D38-B8DB-53F4C9889068}" presName="parentLin" presStyleCnt="0"/>
      <dgm:spPr/>
    </dgm:pt>
    <dgm:pt modelId="{9B135FB2-4D10-41A5-8FA4-76C02DF1CCD5}" type="pres">
      <dgm:prSet presAssocID="{B995D782-0C11-4D38-B8DB-53F4C9889068}" presName="parentLeftMargin" presStyleLbl="node1" presStyleIdx="2" presStyleCnt="5"/>
      <dgm:spPr/>
    </dgm:pt>
    <dgm:pt modelId="{F48D1D41-2173-4DBC-A994-D1493416EB87}" type="pres">
      <dgm:prSet presAssocID="{B995D782-0C11-4D38-B8DB-53F4C9889068}" presName="parentText" presStyleLbl="node1" presStyleIdx="3" presStyleCnt="5" custScaleX="118142">
        <dgm:presLayoutVars>
          <dgm:chMax val="0"/>
          <dgm:bulletEnabled val="1"/>
        </dgm:presLayoutVars>
      </dgm:prSet>
      <dgm:spPr/>
    </dgm:pt>
    <dgm:pt modelId="{5697CED9-E423-468A-A68B-1F4330E99AC6}" type="pres">
      <dgm:prSet presAssocID="{B995D782-0C11-4D38-B8DB-53F4C9889068}" presName="negativeSpace" presStyleCnt="0"/>
      <dgm:spPr/>
    </dgm:pt>
    <dgm:pt modelId="{40BFE39E-1D2B-4BD6-8EBB-3402C362BD1C}" type="pres">
      <dgm:prSet presAssocID="{B995D782-0C11-4D38-B8DB-53F4C9889068}" presName="childText" presStyleLbl="conFgAcc1" presStyleIdx="3" presStyleCnt="5">
        <dgm:presLayoutVars>
          <dgm:bulletEnabled val="1"/>
        </dgm:presLayoutVars>
      </dgm:prSet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</dgm:pt>
    <dgm:pt modelId="{63BB6783-F330-4404-B1C6-23A7D7EA4C3A}" type="pres">
      <dgm:prSet presAssocID="{D8615777-66C9-41CD-8B7F-9AD3C11230F9}" presName="spaceBetweenRectangles" presStyleCnt="0"/>
      <dgm:spPr/>
    </dgm:pt>
    <dgm:pt modelId="{C46F393D-DB3D-4BB9-8DA4-E27AC3BD65FF}" type="pres">
      <dgm:prSet presAssocID="{3B3F0B12-8436-4E10-99B0-1E7380B6B54D}" presName="parentLin" presStyleCnt="0"/>
      <dgm:spPr/>
    </dgm:pt>
    <dgm:pt modelId="{5936F11F-C68A-4462-BD7B-62A06C7F3619}" type="pres">
      <dgm:prSet presAssocID="{3B3F0B12-8436-4E10-99B0-1E7380B6B54D}" presName="parentLeftMargin" presStyleLbl="node1" presStyleIdx="3" presStyleCnt="5"/>
      <dgm:spPr/>
    </dgm:pt>
    <dgm:pt modelId="{EDC4F5CC-6D60-4212-AB22-17F7BD639B63}" type="pres">
      <dgm:prSet presAssocID="{3B3F0B12-8436-4E10-99B0-1E7380B6B54D}" presName="parentText" presStyleLbl="node1" presStyleIdx="4" presStyleCnt="5" custScaleX="131195">
        <dgm:presLayoutVars>
          <dgm:chMax val="0"/>
          <dgm:bulletEnabled val="1"/>
        </dgm:presLayoutVars>
      </dgm:prSet>
      <dgm:spPr/>
    </dgm:pt>
    <dgm:pt modelId="{81E73007-14F9-4727-AD19-C7279756EEFF}" type="pres">
      <dgm:prSet presAssocID="{3B3F0B12-8436-4E10-99B0-1E7380B6B54D}" presName="negativeSpace" presStyleCnt="0"/>
      <dgm:spPr/>
    </dgm:pt>
    <dgm:pt modelId="{1EBD4AE1-A6FB-4EF2-AD04-9012F54E2183}" type="pres">
      <dgm:prSet presAssocID="{3B3F0B12-8436-4E10-99B0-1E7380B6B54D}" presName="childText" presStyleLbl="conFgAcc1" presStyleIdx="4" presStyleCnt="5">
        <dgm:presLayoutVars>
          <dgm:bulletEnabled val="1"/>
        </dgm:presLayoutVars>
      </dgm:prSet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</dgm:pt>
  </dgm:ptLst>
  <dgm:cxnLst>
    <dgm:cxn modelId="{38C5A627-BD34-425D-9C43-BA21011A56A7}" type="presOf" srcId="{3B3F0B12-8436-4E10-99B0-1E7380B6B54D}" destId="{EDC4F5CC-6D60-4212-AB22-17F7BD639B63}" srcOrd="1" destOrd="0" presId="urn:microsoft.com/office/officeart/2005/8/layout/list1"/>
    <dgm:cxn modelId="{1D2B512F-C99E-43CD-BCFC-EC97E3BD71F2}" type="presOf" srcId="{F4069F51-47DB-47B2-A292-FBEA97EB08EC}" destId="{402EA92E-273A-47F2-B364-373E5B92F6B8}" srcOrd="0" destOrd="0" presId="urn:microsoft.com/office/officeart/2005/8/layout/list1"/>
    <dgm:cxn modelId="{7238A93E-86F6-47EB-9519-4A6F7BEA0AE2}" type="presOf" srcId="{46D60EF5-9AEA-436A-9897-416A6D365FD0}" destId="{7F0B90B9-F2B9-4307-B294-66ED06A5F325}" srcOrd="0" destOrd="0" presId="urn:microsoft.com/office/officeart/2005/8/layout/list1"/>
    <dgm:cxn modelId="{E8F92840-8F25-4B14-A0DF-F9CC1218611D}" type="presOf" srcId="{0BF97ED1-B343-4E1F-8C72-BB07A0EB067A}" destId="{1617D5D0-806C-4B37-A5D3-49B480EB6A14}" srcOrd="0" destOrd="0" presId="urn:microsoft.com/office/officeart/2005/8/layout/list1"/>
    <dgm:cxn modelId="{88E8874B-DE3F-408C-BCE1-DC9462C79F89}" type="presOf" srcId="{3B3F0B12-8436-4E10-99B0-1E7380B6B54D}" destId="{5936F11F-C68A-4462-BD7B-62A06C7F3619}" srcOrd="0" destOrd="0" presId="urn:microsoft.com/office/officeart/2005/8/layout/list1"/>
    <dgm:cxn modelId="{01D3B77A-6A20-410F-BFA6-A5C072907BC9}" type="presOf" srcId="{F4069F51-47DB-47B2-A292-FBEA97EB08EC}" destId="{44CCDBD6-789C-4D70-B27C-377086A0572C}" srcOrd="1" destOrd="0" presId="urn:microsoft.com/office/officeart/2005/8/layout/list1"/>
    <dgm:cxn modelId="{43728996-C93D-4EC9-B30F-EC5E494E83DD}" type="presOf" srcId="{B995D782-0C11-4D38-B8DB-53F4C9889068}" destId="{F48D1D41-2173-4DBC-A994-D1493416EB87}" srcOrd="1" destOrd="0" presId="urn:microsoft.com/office/officeart/2005/8/layout/list1"/>
    <dgm:cxn modelId="{C51DF497-E54D-4DB0-80C1-27A85AB78170}" type="presOf" srcId="{5BF966E7-0AA3-4E71-8B87-33195C0C130B}" destId="{8978C903-45B9-47F3-8860-67F6FAEB2FDC}" srcOrd="1" destOrd="0" presId="urn:microsoft.com/office/officeart/2005/8/layout/list1"/>
    <dgm:cxn modelId="{43272698-88B8-46D7-9C7D-E69E09131D89}" srcId="{46D60EF5-9AEA-436A-9897-416A6D365FD0}" destId="{5BF966E7-0AA3-4E71-8B87-33195C0C130B}" srcOrd="1" destOrd="0" parTransId="{F70E859C-3BBC-43B1-904B-4D36AEC06245}" sibTransId="{B1989931-4505-4204-B3CA-D6C5E93E9E85}"/>
    <dgm:cxn modelId="{5B0E41AA-779F-43CB-8668-13C3661485A0}" srcId="{46D60EF5-9AEA-436A-9897-416A6D365FD0}" destId="{0BF97ED1-B343-4E1F-8C72-BB07A0EB067A}" srcOrd="0" destOrd="0" parTransId="{11228318-63E8-40EE-8FBC-0D955A065EF4}" sibTransId="{C720DAE9-3487-48FF-8CAD-3D069E2146B8}"/>
    <dgm:cxn modelId="{5361CDAF-113F-42A2-9DE3-D3F7748BD104}" type="presOf" srcId="{0BF97ED1-B343-4E1F-8C72-BB07A0EB067A}" destId="{58403E35-719B-4C7A-B76C-335C2FEBB5C3}" srcOrd="1" destOrd="0" presId="urn:microsoft.com/office/officeart/2005/8/layout/list1"/>
    <dgm:cxn modelId="{3746AEB4-0E4E-4F35-A4B8-CE38F43F230E}" srcId="{46D60EF5-9AEA-436A-9897-416A6D365FD0}" destId="{3B3F0B12-8436-4E10-99B0-1E7380B6B54D}" srcOrd="4" destOrd="0" parTransId="{33D5D740-3DBE-43C8-B910-8CE0D652D80A}" sibTransId="{66CFE4AC-C8E2-4C92-BE6A-DA114FBE06E1}"/>
    <dgm:cxn modelId="{CCFFDBC6-704F-409A-B092-D8674633FBA7}" srcId="{46D60EF5-9AEA-436A-9897-416A6D365FD0}" destId="{F4069F51-47DB-47B2-A292-FBEA97EB08EC}" srcOrd="2" destOrd="0" parTransId="{CDF51092-81BF-4213-9EB3-14A8765938ED}" sibTransId="{B6D1DFAB-AF61-4E98-ADE0-D3EEC4E049F3}"/>
    <dgm:cxn modelId="{E512D6D7-922D-4E52-B2F7-96B301823E98}" type="presOf" srcId="{B995D782-0C11-4D38-B8DB-53F4C9889068}" destId="{9B135FB2-4D10-41A5-8FA4-76C02DF1CCD5}" srcOrd="0" destOrd="0" presId="urn:microsoft.com/office/officeart/2005/8/layout/list1"/>
    <dgm:cxn modelId="{3A8A40E0-83A3-4873-A11C-8D1E1281EB60}" srcId="{46D60EF5-9AEA-436A-9897-416A6D365FD0}" destId="{B995D782-0C11-4D38-B8DB-53F4C9889068}" srcOrd="3" destOrd="0" parTransId="{5821A03C-C005-40D3-9E73-BEE9B969864B}" sibTransId="{D8615777-66C9-41CD-8B7F-9AD3C11230F9}"/>
    <dgm:cxn modelId="{0A2BEEF1-6CCD-4479-ACB4-897FD9F2B91E}" type="presOf" srcId="{5BF966E7-0AA3-4E71-8B87-33195C0C130B}" destId="{5E806C97-0BF8-45ED-8575-3A434BD692E3}" srcOrd="0" destOrd="0" presId="urn:microsoft.com/office/officeart/2005/8/layout/list1"/>
    <dgm:cxn modelId="{87BCE1EA-B078-4506-921A-D47195D27BE3}" type="presParOf" srcId="{7F0B90B9-F2B9-4307-B294-66ED06A5F325}" destId="{5FE0DEFE-C89A-445E-B583-67B0252C6104}" srcOrd="0" destOrd="0" presId="urn:microsoft.com/office/officeart/2005/8/layout/list1"/>
    <dgm:cxn modelId="{2B1231E1-CCDA-4F6C-BD10-7313DB01687E}" type="presParOf" srcId="{5FE0DEFE-C89A-445E-B583-67B0252C6104}" destId="{1617D5D0-806C-4B37-A5D3-49B480EB6A14}" srcOrd="0" destOrd="0" presId="urn:microsoft.com/office/officeart/2005/8/layout/list1"/>
    <dgm:cxn modelId="{B32D7BBE-1293-42E9-A07F-D6AA9683ADA7}" type="presParOf" srcId="{5FE0DEFE-C89A-445E-B583-67B0252C6104}" destId="{58403E35-719B-4C7A-B76C-335C2FEBB5C3}" srcOrd="1" destOrd="0" presId="urn:microsoft.com/office/officeart/2005/8/layout/list1"/>
    <dgm:cxn modelId="{02340A74-1B7A-4A55-8DA9-84B84CFB5380}" type="presParOf" srcId="{7F0B90B9-F2B9-4307-B294-66ED06A5F325}" destId="{64D47D7C-1FCB-46F5-B58B-5E744A0B011B}" srcOrd="1" destOrd="0" presId="urn:microsoft.com/office/officeart/2005/8/layout/list1"/>
    <dgm:cxn modelId="{CE2BF45F-8E5B-4000-9AE7-A98913AFC31A}" type="presParOf" srcId="{7F0B90B9-F2B9-4307-B294-66ED06A5F325}" destId="{7698A176-2923-46D1-AEDB-B501620A8D45}" srcOrd="2" destOrd="0" presId="urn:microsoft.com/office/officeart/2005/8/layout/list1"/>
    <dgm:cxn modelId="{9134501B-79EE-47F7-92D3-42C5A22503A9}" type="presParOf" srcId="{7F0B90B9-F2B9-4307-B294-66ED06A5F325}" destId="{D0B4E392-2A12-4291-A968-010BCCCEC774}" srcOrd="3" destOrd="0" presId="urn:microsoft.com/office/officeart/2005/8/layout/list1"/>
    <dgm:cxn modelId="{0357985B-CACF-41DF-8661-995A59B0AA5C}" type="presParOf" srcId="{7F0B90B9-F2B9-4307-B294-66ED06A5F325}" destId="{7F6641F2-538D-40CA-9C99-6EF434CB53BF}" srcOrd="4" destOrd="0" presId="urn:microsoft.com/office/officeart/2005/8/layout/list1"/>
    <dgm:cxn modelId="{FA11DC36-611C-48DD-99F5-187ACF43F1AE}" type="presParOf" srcId="{7F6641F2-538D-40CA-9C99-6EF434CB53BF}" destId="{5E806C97-0BF8-45ED-8575-3A434BD692E3}" srcOrd="0" destOrd="0" presId="urn:microsoft.com/office/officeart/2005/8/layout/list1"/>
    <dgm:cxn modelId="{893B937A-65A4-441B-A06B-CABB365A80B2}" type="presParOf" srcId="{7F6641F2-538D-40CA-9C99-6EF434CB53BF}" destId="{8978C903-45B9-47F3-8860-67F6FAEB2FDC}" srcOrd="1" destOrd="0" presId="urn:microsoft.com/office/officeart/2005/8/layout/list1"/>
    <dgm:cxn modelId="{0C1611B8-AD56-44CD-ABA0-4F2780B07C94}" type="presParOf" srcId="{7F0B90B9-F2B9-4307-B294-66ED06A5F325}" destId="{6AE5520E-5A16-4F52-8C49-DA6B2ED7FF4E}" srcOrd="5" destOrd="0" presId="urn:microsoft.com/office/officeart/2005/8/layout/list1"/>
    <dgm:cxn modelId="{E48B5B1D-FAD2-4B5F-9ED4-E1D562D8509D}" type="presParOf" srcId="{7F0B90B9-F2B9-4307-B294-66ED06A5F325}" destId="{85242E68-7F4A-4B3A-BF4E-00D4A5243CC8}" srcOrd="6" destOrd="0" presId="urn:microsoft.com/office/officeart/2005/8/layout/list1"/>
    <dgm:cxn modelId="{774D9B52-1D78-47CE-92C9-C37B0C9D4816}" type="presParOf" srcId="{7F0B90B9-F2B9-4307-B294-66ED06A5F325}" destId="{7A18777F-2BDE-41B2-81F4-D9CC5B6E0F77}" srcOrd="7" destOrd="0" presId="urn:microsoft.com/office/officeart/2005/8/layout/list1"/>
    <dgm:cxn modelId="{907A9962-4268-4433-AF94-6200E6D55379}" type="presParOf" srcId="{7F0B90B9-F2B9-4307-B294-66ED06A5F325}" destId="{7215CE8E-B3E3-4F1C-9EF7-73BC9BAAF313}" srcOrd="8" destOrd="0" presId="urn:microsoft.com/office/officeart/2005/8/layout/list1"/>
    <dgm:cxn modelId="{E919364B-6A4B-4BCE-88C6-4D3B0DD59104}" type="presParOf" srcId="{7215CE8E-B3E3-4F1C-9EF7-73BC9BAAF313}" destId="{402EA92E-273A-47F2-B364-373E5B92F6B8}" srcOrd="0" destOrd="0" presId="urn:microsoft.com/office/officeart/2005/8/layout/list1"/>
    <dgm:cxn modelId="{2D298628-FE48-4B34-ABAB-B1B8983ADA73}" type="presParOf" srcId="{7215CE8E-B3E3-4F1C-9EF7-73BC9BAAF313}" destId="{44CCDBD6-789C-4D70-B27C-377086A0572C}" srcOrd="1" destOrd="0" presId="urn:microsoft.com/office/officeart/2005/8/layout/list1"/>
    <dgm:cxn modelId="{EC81A64A-37C1-48C4-921E-769EA63D4E4E}" type="presParOf" srcId="{7F0B90B9-F2B9-4307-B294-66ED06A5F325}" destId="{B8174548-6F57-4F0C-A8F7-2196BAF6B92F}" srcOrd="9" destOrd="0" presId="urn:microsoft.com/office/officeart/2005/8/layout/list1"/>
    <dgm:cxn modelId="{FE3C12AF-D73A-40AD-8B92-A34507EEBE36}" type="presParOf" srcId="{7F0B90B9-F2B9-4307-B294-66ED06A5F325}" destId="{3CCCC683-F3A5-4CEE-97C0-D155BF3D04B4}" srcOrd="10" destOrd="0" presId="urn:microsoft.com/office/officeart/2005/8/layout/list1"/>
    <dgm:cxn modelId="{AB073F36-9300-4F89-B2EB-DCAFEED83E0D}" type="presParOf" srcId="{7F0B90B9-F2B9-4307-B294-66ED06A5F325}" destId="{9BF7B296-36B2-4BBD-AA75-4994C4B3371E}" srcOrd="11" destOrd="0" presId="urn:microsoft.com/office/officeart/2005/8/layout/list1"/>
    <dgm:cxn modelId="{9A105704-9B83-455F-A9DB-A3967E614E6F}" type="presParOf" srcId="{7F0B90B9-F2B9-4307-B294-66ED06A5F325}" destId="{9CE9466C-A344-442B-B861-1C61BE28E318}" srcOrd="12" destOrd="0" presId="urn:microsoft.com/office/officeart/2005/8/layout/list1"/>
    <dgm:cxn modelId="{4861A31B-3A9B-4C9D-8248-583C29C6BFDC}" type="presParOf" srcId="{9CE9466C-A344-442B-B861-1C61BE28E318}" destId="{9B135FB2-4D10-41A5-8FA4-76C02DF1CCD5}" srcOrd="0" destOrd="0" presId="urn:microsoft.com/office/officeart/2005/8/layout/list1"/>
    <dgm:cxn modelId="{0478EF66-3C28-44FB-852B-63D03CD36E20}" type="presParOf" srcId="{9CE9466C-A344-442B-B861-1C61BE28E318}" destId="{F48D1D41-2173-4DBC-A994-D1493416EB87}" srcOrd="1" destOrd="0" presId="urn:microsoft.com/office/officeart/2005/8/layout/list1"/>
    <dgm:cxn modelId="{FFFC5753-AF31-41FC-8893-64C32ED0B652}" type="presParOf" srcId="{7F0B90B9-F2B9-4307-B294-66ED06A5F325}" destId="{5697CED9-E423-468A-A68B-1F4330E99AC6}" srcOrd="13" destOrd="0" presId="urn:microsoft.com/office/officeart/2005/8/layout/list1"/>
    <dgm:cxn modelId="{3A94F654-4C9F-4417-8B3F-B367C270FF5E}" type="presParOf" srcId="{7F0B90B9-F2B9-4307-B294-66ED06A5F325}" destId="{40BFE39E-1D2B-4BD6-8EBB-3402C362BD1C}" srcOrd="14" destOrd="0" presId="urn:microsoft.com/office/officeart/2005/8/layout/list1"/>
    <dgm:cxn modelId="{46C7094D-A1F5-4250-8496-3D513BC98094}" type="presParOf" srcId="{7F0B90B9-F2B9-4307-B294-66ED06A5F325}" destId="{63BB6783-F330-4404-B1C6-23A7D7EA4C3A}" srcOrd="15" destOrd="0" presId="urn:microsoft.com/office/officeart/2005/8/layout/list1"/>
    <dgm:cxn modelId="{235C8DFF-5CE9-4402-A9FB-7CBB1512FDF8}" type="presParOf" srcId="{7F0B90B9-F2B9-4307-B294-66ED06A5F325}" destId="{C46F393D-DB3D-4BB9-8DA4-E27AC3BD65FF}" srcOrd="16" destOrd="0" presId="urn:microsoft.com/office/officeart/2005/8/layout/list1"/>
    <dgm:cxn modelId="{07838657-2A3D-42F3-BFBB-A694D24CE3FF}" type="presParOf" srcId="{C46F393D-DB3D-4BB9-8DA4-E27AC3BD65FF}" destId="{5936F11F-C68A-4462-BD7B-62A06C7F3619}" srcOrd="0" destOrd="0" presId="urn:microsoft.com/office/officeart/2005/8/layout/list1"/>
    <dgm:cxn modelId="{4B050797-1C42-4F82-A33A-26CBD7D7DAC6}" type="presParOf" srcId="{C46F393D-DB3D-4BB9-8DA4-E27AC3BD65FF}" destId="{EDC4F5CC-6D60-4212-AB22-17F7BD639B63}" srcOrd="1" destOrd="0" presId="urn:microsoft.com/office/officeart/2005/8/layout/list1"/>
    <dgm:cxn modelId="{3068E4E0-E5FC-401E-BE09-B558D1AA3A0E}" type="presParOf" srcId="{7F0B90B9-F2B9-4307-B294-66ED06A5F325}" destId="{81E73007-14F9-4727-AD19-C7279756EEFF}" srcOrd="17" destOrd="0" presId="urn:microsoft.com/office/officeart/2005/8/layout/list1"/>
    <dgm:cxn modelId="{9F0F489E-743E-4A98-B260-762FCA884D04}" type="presParOf" srcId="{7F0B90B9-F2B9-4307-B294-66ED06A5F325}" destId="{1EBD4AE1-A6FB-4EF2-AD04-9012F54E218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08BF6-BC10-45E1-BEBC-B94EB4CEE721}">
      <dsp:nvSpPr>
        <dsp:cNvPr id="0" name=""/>
        <dsp:cNvSpPr/>
      </dsp:nvSpPr>
      <dsp:spPr>
        <a:xfrm rot="10800000">
          <a:off x="1278803" y="61371"/>
          <a:ext cx="4194007" cy="783847"/>
        </a:xfrm>
        <a:prstGeom prst="homePlate">
          <a:avLst/>
        </a:prstGeom>
        <a:solidFill>
          <a:schemeClr val="bg2"/>
        </a:solidFill>
        <a:ln w="19050" cap="rnd" cmpd="sng" algn="ctr">
          <a:solidFill>
            <a:srgbClr val="F9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65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Projektmanagement</a:t>
          </a:r>
        </a:p>
      </dsp:txBody>
      <dsp:txXfrm rot="10800000">
        <a:off x="1474765" y="61371"/>
        <a:ext cx="3998045" cy="783847"/>
      </dsp:txXfrm>
    </dsp:sp>
    <dsp:sp modelId="{A9B0F549-0FBA-48AC-9982-9EDF5DFD5601}">
      <dsp:nvSpPr>
        <dsp:cNvPr id="0" name=""/>
        <dsp:cNvSpPr/>
      </dsp:nvSpPr>
      <dsp:spPr>
        <a:xfrm>
          <a:off x="874748" y="0"/>
          <a:ext cx="783847" cy="7838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38100" cap="rnd" cmpd="sng" algn="ctr">
          <a:solidFill>
            <a:srgbClr val="F9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1CAAF-8139-4A85-8B81-0860250D65A9}">
      <dsp:nvSpPr>
        <dsp:cNvPr id="0" name=""/>
        <dsp:cNvSpPr/>
      </dsp:nvSpPr>
      <dsp:spPr>
        <a:xfrm rot="10800000">
          <a:off x="1277713" y="825935"/>
          <a:ext cx="4193001" cy="783847"/>
        </a:xfrm>
        <a:prstGeom prst="homePlate">
          <a:avLst/>
        </a:prstGeom>
        <a:solidFill>
          <a:schemeClr val="bg2"/>
        </a:solidFill>
        <a:ln w="19050" cap="rnd" cmpd="sng" algn="ctr">
          <a:solidFill>
            <a:srgbClr val="F9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65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300" kern="1200" dirty="0"/>
            <a:t>Schlichtung</a:t>
          </a:r>
        </a:p>
      </dsp:txBody>
      <dsp:txXfrm rot="10800000">
        <a:off x="1473675" y="825935"/>
        <a:ext cx="3997039" cy="783847"/>
      </dsp:txXfrm>
    </dsp:sp>
    <dsp:sp modelId="{00E40839-1399-41B9-94F6-22896EDB0503}">
      <dsp:nvSpPr>
        <dsp:cNvPr id="0" name=""/>
        <dsp:cNvSpPr/>
      </dsp:nvSpPr>
      <dsp:spPr>
        <a:xfrm>
          <a:off x="845025" y="813659"/>
          <a:ext cx="783847" cy="78384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38100" cap="rnd" cmpd="sng" algn="ctr">
          <a:solidFill>
            <a:srgbClr val="F9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4AD83-7EF8-41F8-94BF-1BF4B39B6360}">
      <dsp:nvSpPr>
        <dsp:cNvPr id="0" name=""/>
        <dsp:cNvSpPr/>
      </dsp:nvSpPr>
      <dsp:spPr>
        <a:xfrm rot="10800000">
          <a:off x="1277713" y="1618144"/>
          <a:ext cx="4193001" cy="783847"/>
        </a:xfrm>
        <a:prstGeom prst="homePlate">
          <a:avLst/>
        </a:prstGeom>
        <a:solidFill>
          <a:schemeClr val="bg2"/>
        </a:solidFill>
        <a:ln w="19050" cap="rnd" cmpd="sng" algn="ctr">
          <a:solidFill>
            <a:srgbClr val="F9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65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300" kern="1200" dirty="0"/>
            <a:t>Schiedsgutachter</a:t>
          </a:r>
        </a:p>
      </dsp:txBody>
      <dsp:txXfrm rot="10800000">
        <a:off x="1473675" y="1618144"/>
        <a:ext cx="3997039" cy="783847"/>
      </dsp:txXfrm>
    </dsp:sp>
    <dsp:sp modelId="{74E3DBBC-0420-4948-9212-B9ECD1A2613C}">
      <dsp:nvSpPr>
        <dsp:cNvPr id="0" name=""/>
        <dsp:cNvSpPr/>
      </dsp:nvSpPr>
      <dsp:spPr>
        <a:xfrm>
          <a:off x="845025" y="1638626"/>
          <a:ext cx="783847" cy="78384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38100" cap="rnd" cmpd="sng" algn="ctr">
          <a:solidFill>
            <a:srgbClr val="F9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64CFA-E56B-42A7-88CA-1CF021AD6E6E}">
      <dsp:nvSpPr>
        <dsp:cNvPr id="0" name=""/>
        <dsp:cNvSpPr/>
      </dsp:nvSpPr>
      <dsp:spPr>
        <a:xfrm rot="10800000">
          <a:off x="1274316" y="2416656"/>
          <a:ext cx="4193001" cy="783847"/>
        </a:xfrm>
        <a:prstGeom prst="homePlate">
          <a:avLst/>
        </a:prstGeom>
        <a:solidFill>
          <a:schemeClr val="bg2"/>
        </a:solidFill>
        <a:ln w="19050" cap="rnd" cmpd="sng" algn="ctr">
          <a:solidFill>
            <a:srgbClr val="F9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65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300" kern="1200" dirty="0"/>
            <a:t>Gerichtsurteil</a:t>
          </a:r>
        </a:p>
      </dsp:txBody>
      <dsp:txXfrm rot="10800000">
        <a:off x="1470278" y="2416656"/>
        <a:ext cx="3997039" cy="783847"/>
      </dsp:txXfrm>
    </dsp:sp>
    <dsp:sp modelId="{F74C0668-BA28-4B0B-ABE4-25E6C1A52064}">
      <dsp:nvSpPr>
        <dsp:cNvPr id="0" name=""/>
        <dsp:cNvSpPr/>
      </dsp:nvSpPr>
      <dsp:spPr>
        <a:xfrm>
          <a:off x="844022" y="2461586"/>
          <a:ext cx="783847" cy="78384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38100" cap="rnd" cmpd="sng" algn="ctr">
          <a:solidFill>
            <a:srgbClr val="F9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A1245-03B2-4547-BBEC-1A2546B8F047}">
      <dsp:nvSpPr>
        <dsp:cNvPr id="0" name=""/>
        <dsp:cNvSpPr/>
      </dsp:nvSpPr>
      <dsp:spPr>
        <a:xfrm rot="16200000">
          <a:off x="547291" y="-547291"/>
          <a:ext cx="1982872" cy="3077454"/>
        </a:xfrm>
        <a:prstGeom prst="round1Rect">
          <a:avLst/>
        </a:prstGeom>
        <a:solidFill>
          <a:schemeClr val="bg2"/>
        </a:solidFill>
        <a:ln w="31750" cap="rnd" cmpd="sng" algn="ctr">
          <a:solidFill>
            <a:srgbClr val="F9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b="1" kern="1200" dirty="0">
              <a:solidFill>
                <a:schemeClr val="tx2"/>
              </a:solidFill>
            </a:rPr>
            <a:t>Rasch</a:t>
          </a:r>
          <a:endParaRPr lang="de-AT" sz="3300" b="1" kern="1200" dirty="0">
            <a:solidFill>
              <a:schemeClr val="tx2"/>
            </a:solidFill>
          </a:endParaRPr>
        </a:p>
      </dsp:txBody>
      <dsp:txXfrm rot="5400000">
        <a:off x="0" y="0"/>
        <a:ext cx="3077454" cy="1487154"/>
      </dsp:txXfrm>
    </dsp:sp>
    <dsp:sp modelId="{08CC9B66-EAEE-4FE7-A8B8-22E519C0412B}">
      <dsp:nvSpPr>
        <dsp:cNvPr id="0" name=""/>
        <dsp:cNvSpPr/>
      </dsp:nvSpPr>
      <dsp:spPr>
        <a:xfrm>
          <a:off x="3077454" y="0"/>
          <a:ext cx="3077454" cy="1982872"/>
        </a:xfrm>
        <a:prstGeom prst="round1Rect">
          <a:avLst/>
        </a:prstGeom>
        <a:solidFill>
          <a:schemeClr val="bg2"/>
        </a:solidFill>
        <a:ln w="31750" cap="rnd" cmpd="sng" algn="ctr">
          <a:solidFill>
            <a:srgbClr val="F9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b="1" kern="1200" dirty="0">
              <a:solidFill>
                <a:schemeClr val="tx2"/>
              </a:solidFill>
            </a:rPr>
            <a:t>Gemeinsam</a:t>
          </a:r>
          <a:endParaRPr lang="de-AT" sz="3300" b="1" kern="1200" dirty="0">
            <a:solidFill>
              <a:schemeClr val="tx2"/>
            </a:solidFill>
          </a:endParaRPr>
        </a:p>
      </dsp:txBody>
      <dsp:txXfrm>
        <a:off x="3077454" y="0"/>
        <a:ext cx="3077454" cy="1487154"/>
      </dsp:txXfrm>
    </dsp:sp>
    <dsp:sp modelId="{1456868B-FA80-400A-94BC-71F9A20B8D4A}">
      <dsp:nvSpPr>
        <dsp:cNvPr id="0" name=""/>
        <dsp:cNvSpPr/>
      </dsp:nvSpPr>
      <dsp:spPr>
        <a:xfrm rot="10800000">
          <a:off x="0" y="1982872"/>
          <a:ext cx="3077454" cy="1982872"/>
        </a:xfrm>
        <a:prstGeom prst="round1Rect">
          <a:avLst/>
        </a:prstGeom>
        <a:solidFill>
          <a:schemeClr val="bg2"/>
        </a:solidFill>
        <a:ln w="31750" cap="rnd" cmpd="sng" algn="ctr">
          <a:solidFill>
            <a:srgbClr val="F9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b="1" kern="1200" dirty="0" err="1">
              <a:solidFill>
                <a:schemeClr val="tx2"/>
              </a:solidFill>
            </a:rPr>
            <a:t>Resilient</a:t>
          </a:r>
          <a:endParaRPr lang="de-AT" sz="3300" b="1" kern="1200" dirty="0">
            <a:solidFill>
              <a:schemeClr val="tx2"/>
            </a:solidFill>
          </a:endParaRPr>
        </a:p>
      </dsp:txBody>
      <dsp:txXfrm rot="10800000">
        <a:off x="0" y="2478590"/>
        <a:ext cx="3077454" cy="1487154"/>
      </dsp:txXfrm>
    </dsp:sp>
    <dsp:sp modelId="{4E5EB494-1FE0-4E06-AD6B-B01E8E4723C6}">
      <dsp:nvSpPr>
        <dsp:cNvPr id="0" name=""/>
        <dsp:cNvSpPr/>
      </dsp:nvSpPr>
      <dsp:spPr>
        <a:xfrm rot="5400000">
          <a:off x="3624745" y="1435581"/>
          <a:ext cx="1982872" cy="3077454"/>
        </a:xfrm>
        <a:prstGeom prst="round1Rect">
          <a:avLst/>
        </a:prstGeom>
        <a:solidFill>
          <a:schemeClr val="bg2"/>
        </a:solidFill>
        <a:ln w="31750" cap="rnd" cmpd="sng" algn="ctr">
          <a:solidFill>
            <a:srgbClr val="F9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b="1" kern="1200" dirty="0">
              <a:solidFill>
                <a:schemeClr val="tx2"/>
              </a:solidFill>
            </a:rPr>
            <a:t>Effizient</a:t>
          </a:r>
          <a:endParaRPr lang="de-AT" sz="3300" b="1" kern="1200" dirty="0">
            <a:solidFill>
              <a:schemeClr val="tx2"/>
            </a:solidFill>
          </a:endParaRPr>
        </a:p>
      </dsp:txBody>
      <dsp:txXfrm rot="-5400000">
        <a:off x="3077454" y="2478590"/>
        <a:ext cx="3077454" cy="1487154"/>
      </dsp:txXfrm>
    </dsp:sp>
    <dsp:sp modelId="{E9DC91C0-66A2-49B6-99A4-729CC5834FCF}">
      <dsp:nvSpPr>
        <dsp:cNvPr id="0" name=""/>
        <dsp:cNvSpPr/>
      </dsp:nvSpPr>
      <dsp:spPr>
        <a:xfrm>
          <a:off x="1488934" y="1487154"/>
          <a:ext cx="3177040" cy="991436"/>
        </a:xfrm>
        <a:prstGeom prst="roundRect">
          <a:avLst/>
        </a:prstGeom>
        <a:solidFill>
          <a:schemeClr val="tx2"/>
        </a:solidFill>
        <a:ln w="34925" cap="rnd" cmpd="sng" algn="ctr">
          <a:solidFill>
            <a:srgbClr val="F9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200" b="1" kern="1200" dirty="0">
              <a:solidFill>
                <a:srgbClr val="F9A800"/>
              </a:solidFill>
            </a:rPr>
            <a:t>Entscheidung</a:t>
          </a:r>
          <a:endParaRPr lang="de-AT" sz="3300" b="1" kern="1200" dirty="0">
            <a:solidFill>
              <a:srgbClr val="F9A800"/>
            </a:solidFill>
          </a:endParaRPr>
        </a:p>
      </dsp:txBody>
      <dsp:txXfrm>
        <a:off x="1537332" y="1535552"/>
        <a:ext cx="3080244" cy="894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05B9C-23FC-465D-8864-55621ECED85B}">
      <dsp:nvSpPr>
        <dsp:cNvPr id="0" name=""/>
        <dsp:cNvSpPr/>
      </dsp:nvSpPr>
      <dsp:spPr>
        <a:xfrm>
          <a:off x="0" y="0"/>
          <a:ext cx="10829166" cy="11409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alphaModFix amt="1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1" kern="1200" dirty="0">
              <a:solidFill>
                <a:srgbClr val="F9A800"/>
              </a:solidFill>
            </a:rPr>
            <a:t>Projektbegleitend</a:t>
          </a:r>
          <a:endParaRPr lang="de-AT" sz="2200" b="1" kern="1200" dirty="0">
            <a:solidFill>
              <a:srgbClr val="F9A8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800" kern="1200" dirty="0">
              <a:solidFill>
                <a:schemeClr val="bg2"/>
              </a:solidFill>
            </a:rPr>
            <a:t>Jederzeit einsetzbar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800" kern="1200" dirty="0"/>
            <a:t>Aber nicht ständig im Weg</a:t>
          </a:r>
        </a:p>
      </dsp:txBody>
      <dsp:txXfrm>
        <a:off x="2311097" y="0"/>
        <a:ext cx="8518068" cy="1140933"/>
      </dsp:txXfrm>
    </dsp:sp>
    <dsp:sp modelId="{DA8C8E4F-57A8-4351-85A6-6601CC382A66}">
      <dsp:nvSpPr>
        <dsp:cNvPr id="0" name=""/>
        <dsp:cNvSpPr/>
      </dsp:nvSpPr>
      <dsp:spPr>
        <a:xfrm>
          <a:off x="366709" y="2"/>
          <a:ext cx="1722941" cy="11409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DBDD5-6D45-41C7-A525-6087F5E53102}">
      <dsp:nvSpPr>
        <dsp:cNvPr id="0" name=""/>
        <dsp:cNvSpPr/>
      </dsp:nvSpPr>
      <dsp:spPr>
        <a:xfrm>
          <a:off x="0" y="1220291"/>
          <a:ext cx="10829166" cy="11537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alphaModFix amt="10000"/>
            <a:duotone>
              <a:srgbClr val="5AA0F5">
                <a:shade val="45000"/>
                <a:satMod val="135000"/>
              </a:srgbClr>
              <a:prstClr val="white"/>
            </a:duotone>
          </a:blip>
          <a:stretch>
            <a:fillRect/>
          </a:stretch>
        </a:blipFill>
        <a:ln w="19050" cap="rnd" cmpd="sng" algn="ctr">
          <a:solidFill>
            <a:srgbClr val="0E558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1" kern="1200" dirty="0">
              <a:solidFill>
                <a:srgbClr val="F9A800"/>
              </a:solidFill>
              <a:latin typeface="Century Gothic" panose="020B0502020202020204"/>
              <a:ea typeface="+mn-ea"/>
              <a:cs typeface="+mn-cs"/>
            </a:rPr>
            <a:t>Zeitpunkt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24"/>
            </a:spcAft>
            <a:buFont typeface="Arial" panose="020B0604020202020204" pitchFamily="34" charset="0"/>
            <a:buChar char="•"/>
          </a:pPr>
          <a:r>
            <a:rPr lang="de-AT" sz="2000" b="0" kern="1200" dirty="0">
              <a:solidFill>
                <a:schemeClr val="accent4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de-AT" sz="1800" b="0" kern="1200" dirty="0">
              <a:solidFill>
                <a:schemeClr val="bg2"/>
              </a:solidFill>
              <a:latin typeface="Century Gothic" panose="020B0502020202020204"/>
              <a:ea typeface="+mn-ea"/>
              <a:cs typeface="+mn-cs"/>
            </a:rPr>
            <a:t>Vorab vereinbart oder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de-AT" sz="1800" b="0" kern="1200" dirty="0">
              <a:solidFill>
                <a:schemeClr val="bg2"/>
              </a:solidFill>
              <a:latin typeface="Century Gothic" panose="020B0502020202020204"/>
              <a:ea typeface="+mn-ea"/>
              <a:cs typeface="+mn-cs"/>
            </a:rPr>
            <a:t>  Ad hoc ins Projekt eingeführt</a:t>
          </a:r>
        </a:p>
      </dsp:txBody>
      <dsp:txXfrm>
        <a:off x="2311097" y="1220291"/>
        <a:ext cx="8518068" cy="1153731"/>
      </dsp:txXfrm>
    </dsp:sp>
    <dsp:sp modelId="{D6EE46F9-6761-4017-ADA1-67BECB52C46F}">
      <dsp:nvSpPr>
        <dsp:cNvPr id="0" name=""/>
        <dsp:cNvSpPr/>
      </dsp:nvSpPr>
      <dsp:spPr>
        <a:xfrm>
          <a:off x="355577" y="1221489"/>
          <a:ext cx="1745206" cy="11513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18000" b="-18000"/>
          </a:stretch>
        </a:blip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46786-6D18-4877-A970-DE7B63F4BBCD}">
      <dsp:nvSpPr>
        <dsp:cNvPr id="0" name=""/>
        <dsp:cNvSpPr/>
      </dsp:nvSpPr>
      <dsp:spPr>
        <a:xfrm>
          <a:off x="0" y="2464361"/>
          <a:ext cx="10829166" cy="11440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alphaModFix amt="10000"/>
            <a:duotone>
              <a:srgbClr val="5AA0F5">
                <a:shade val="45000"/>
                <a:satMod val="135000"/>
              </a:srgbClr>
              <a:prstClr val="white"/>
            </a:duotone>
          </a:blip>
          <a:stretch>
            <a:fillRect/>
          </a:stretch>
        </a:blipFill>
        <a:ln w="19050" cap="rnd" cmpd="sng" algn="ctr">
          <a:solidFill>
            <a:srgbClr val="0E558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1" kern="1200" dirty="0">
              <a:solidFill>
                <a:srgbClr val="F9A800"/>
              </a:solidFill>
              <a:latin typeface="Century Gothic" panose="020B0502020202020204"/>
              <a:ea typeface="+mn-ea"/>
              <a:cs typeface="+mn-cs"/>
            </a:rPr>
            <a:t>Beauftragung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de-AT" sz="1800" b="0" kern="1200" dirty="0">
              <a:solidFill>
                <a:schemeClr val="bg2"/>
              </a:solidFill>
              <a:latin typeface="Century Gothic" panose="020B0502020202020204"/>
              <a:ea typeface="+mn-ea"/>
              <a:cs typeface="+mn-cs"/>
            </a:rPr>
            <a:t> Zwischen den Beteiligten vereinbart oder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de-AT" sz="1800" b="0" kern="1200" dirty="0">
              <a:solidFill>
                <a:schemeClr val="bg2"/>
              </a:solidFill>
              <a:latin typeface="Century Gothic" panose="020B0502020202020204"/>
              <a:ea typeface="+mn-ea"/>
              <a:cs typeface="+mn-cs"/>
            </a:rPr>
            <a:t> Durch einen Projektbeteiligten beauftragt</a:t>
          </a:r>
          <a:endParaRPr lang="de-AT" sz="2000" b="0" kern="1200" dirty="0">
            <a:solidFill>
              <a:schemeClr val="bg2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311097" y="2464361"/>
        <a:ext cx="8518068" cy="1144085"/>
      </dsp:txXfrm>
    </dsp:sp>
    <dsp:sp modelId="{5EE63A61-8AD2-4556-9EF5-7C39494663D6}">
      <dsp:nvSpPr>
        <dsp:cNvPr id="0" name=""/>
        <dsp:cNvSpPr/>
      </dsp:nvSpPr>
      <dsp:spPr>
        <a:xfrm>
          <a:off x="355577" y="2467968"/>
          <a:ext cx="1745206" cy="11368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4FCDF-5EC3-43AA-8189-F4122AE0553A}">
      <dsp:nvSpPr>
        <dsp:cNvPr id="0" name=""/>
        <dsp:cNvSpPr/>
      </dsp:nvSpPr>
      <dsp:spPr>
        <a:xfrm>
          <a:off x="0" y="3695271"/>
          <a:ext cx="10829166" cy="14526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alphaModFix amt="10000"/>
            <a:duotone>
              <a:srgbClr val="5AA0F5">
                <a:shade val="45000"/>
                <a:satMod val="135000"/>
              </a:srgbClr>
              <a:prstClr val="white"/>
            </a:duotone>
          </a:blip>
          <a:stretch>
            <a:fillRect/>
          </a:stretch>
        </a:blipFill>
        <a:ln w="19050" cap="rnd" cmpd="sng" algn="ctr">
          <a:solidFill>
            <a:srgbClr val="0E558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1" kern="1200" dirty="0">
              <a:solidFill>
                <a:srgbClr val="F9A800"/>
              </a:solidFill>
            </a:rPr>
            <a:t>Neutrales</a:t>
          </a:r>
          <a:r>
            <a:rPr lang="de-AT" sz="2200" b="1" kern="1200" dirty="0">
              <a:solidFill>
                <a:srgbClr val="F9A800"/>
              </a:solidFill>
            </a:rPr>
            <a:t> PLM-Team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800" kern="1200" dirty="0"/>
            <a:t>Baubetriebswirt und Rechtsanwalt arbeiten im Team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800" kern="1200" dirty="0"/>
            <a:t>Jedes Ergebnis ist bauwirtschaftlich und rechtlich geprüft sowie optimiert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800" kern="1200" dirty="0"/>
            <a:t>Tauglich für nachprüfende Kontrolle</a:t>
          </a:r>
        </a:p>
      </dsp:txBody>
      <dsp:txXfrm>
        <a:off x="2311097" y="3695271"/>
        <a:ext cx="8518068" cy="1452641"/>
      </dsp:txXfrm>
    </dsp:sp>
    <dsp:sp modelId="{29D6FEC3-E66E-44BD-AB38-52EAE529B678}">
      <dsp:nvSpPr>
        <dsp:cNvPr id="0" name=""/>
        <dsp:cNvSpPr/>
      </dsp:nvSpPr>
      <dsp:spPr>
        <a:xfrm>
          <a:off x="366861" y="3862711"/>
          <a:ext cx="1745206" cy="11433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8A176-2923-46D1-AEDB-B501620A8D45}">
      <dsp:nvSpPr>
        <dsp:cNvPr id="0" name=""/>
        <dsp:cNvSpPr/>
      </dsp:nvSpPr>
      <dsp:spPr>
        <a:xfrm>
          <a:off x="0" y="304041"/>
          <a:ext cx="8128000" cy="403200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03E35-719B-4C7A-B76C-335C2FEBB5C3}">
      <dsp:nvSpPr>
        <dsp:cNvPr id="0" name=""/>
        <dsp:cNvSpPr/>
      </dsp:nvSpPr>
      <dsp:spPr>
        <a:xfrm>
          <a:off x="406400" y="67881"/>
          <a:ext cx="5196197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b="1" kern="1200" dirty="0">
              <a:solidFill>
                <a:schemeClr val="accent3"/>
              </a:solidFill>
            </a:rPr>
            <a:t>L</a:t>
          </a:r>
          <a:r>
            <a:rPr lang="de-AT" sz="2200" kern="1200" dirty="0"/>
            <a:t>ösung: Wie geht es weiter</a:t>
          </a:r>
        </a:p>
      </dsp:txBody>
      <dsp:txXfrm>
        <a:off x="429457" y="90938"/>
        <a:ext cx="5150083" cy="426206"/>
      </dsp:txXfrm>
    </dsp:sp>
    <dsp:sp modelId="{85242E68-7F4A-4B3A-BF4E-00D4A5243CC8}">
      <dsp:nvSpPr>
        <dsp:cNvPr id="0" name=""/>
        <dsp:cNvSpPr/>
      </dsp:nvSpPr>
      <dsp:spPr>
        <a:xfrm>
          <a:off x="0" y="1029801"/>
          <a:ext cx="8128000" cy="403200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8C903-45B9-47F3-8860-67F6FAEB2FDC}">
      <dsp:nvSpPr>
        <dsp:cNvPr id="0" name=""/>
        <dsp:cNvSpPr/>
      </dsp:nvSpPr>
      <dsp:spPr>
        <a:xfrm>
          <a:off x="406400" y="793641"/>
          <a:ext cx="5791785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b="1" kern="1200" dirty="0">
              <a:solidFill>
                <a:schemeClr val="accent3"/>
              </a:solidFill>
            </a:rPr>
            <a:t>L</a:t>
          </a:r>
          <a:r>
            <a:rPr lang="de-AT" sz="2400" kern="1200" dirty="0"/>
            <a:t>ösung: </a:t>
          </a:r>
          <a:r>
            <a:rPr lang="de-AT" sz="2200" kern="1200" dirty="0"/>
            <a:t>Kostensicherheit</a:t>
          </a:r>
        </a:p>
      </dsp:txBody>
      <dsp:txXfrm>
        <a:off x="429457" y="816698"/>
        <a:ext cx="5745671" cy="426206"/>
      </dsp:txXfrm>
    </dsp:sp>
    <dsp:sp modelId="{3CCCC683-F3A5-4CEE-97C0-D155BF3D04B4}">
      <dsp:nvSpPr>
        <dsp:cNvPr id="0" name=""/>
        <dsp:cNvSpPr/>
      </dsp:nvSpPr>
      <dsp:spPr>
        <a:xfrm>
          <a:off x="0" y="1764367"/>
          <a:ext cx="8128000" cy="403200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CDBD6-789C-4D70-B27C-377086A0572C}">
      <dsp:nvSpPr>
        <dsp:cNvPr id="0" name=""/>
        <dsp:cNvSpPr/>
      </dsp:nvSpPr>
      <dsp:spPr>
        <a:xfrm>
          <a:off x="406400" y="1519401"/>
          <a:ext cx="6335710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b="1" kern="1200" dirty="0">
              <a:solidFill>
                <a:schemeClr val="accent3"/>
              </a:solidFill>
            </a:rPr>
            <a:t>L</a:t>
          </a:r>
          <a:r>
            <a:rPr lang="de-AT" sz="2200" kern="1200" dirty="0"/>
            <a:t>ösung: Klare Aufgabenverteilung</a:t>
          </a:r>
        </a:p>
      </dsp:txBody>
      <dsp:txXfrm>
        <a:off x="429457" y="1542458"/>
        <a:ext cx="6289596" cy="426206"/>
      </dsp:txXfrm>
    </dsp:sp>
    <dsp:sp modelId="{40BFE39E-1D2B-4BD6-8EBB-3402C362BD1C}">
      <dsp:nvSpPr>
        <dsp:cNvPr id="0" name=""/>
        <dsp:cNvSpPr/>
      </dsp:nvSpPr>
      <dsp:spPr>
        <a:xfrm>
          <a:off x="0" y="2481321"/>
          <a:ext cx="8128000" cy="403200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D1D41-2173-4DBC-A994-D1493416EB87}">
      <dsp:nvSpPr>
        <dsp:cNvPr id="0" name=""/>
        <dsp:cNvSpPr/>
      </dsp:nvSpPr>
      <dsp:spPr>
        <a:xfrm>
          <a:off x="406400" y="2245161"/>
          <a:ext cx="6721807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b="1" kern="1200" dirty="0">
              <a:solidFill>
                <a:schemeClr val="accent3"/>
              </a:solidFill>
            </a:rPr>
            <a:t>L</a:t>
          </a:r>
          <a:r>
            <a:rPr lang="de-AT" sz="2200" kern="1200" dirty="0"/>
            <a:t>ösung: Störung wird nicht zum Konflikt</a:t>
          </a:r>
        </a:p>
      </dsp:txBody>
      <dsp:txXfrm>
        <a:off x="429457" y="2268218"/>
        <a:ext cx="6675693" cy="426206"/>
      </dsp:txXfrm>
    </dsp:sp>
    <dsp:sp modelId="{1EBD4AE1-A6FB-4EF2-AD04-9012F54E2183}">
      <dsp:nvSpPr>
        <dsp:cNvPr id="0" name=""/>
        <dsp:cNvSpPr/>
      </dsp:nvSpPr>
      <dsp:spPr>
        <a:xfrm>
          <a:off x="0" y="3207081"/>
          <a:ext cx="8128000" cy="403200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4F5CC-6D60-4212-AB22-17F7BD639B63}">
      <dsp:nvSpPr>
        <dsp:cNvPr id="0" name=""/>
        <dsp:cNvSpPr/>
      </dsp:nvSpPr>
      <dsp:spPr>
        <a:xfrm>
          <a:off x="406400" y="2970921"/>
          <a:ext cx="7464470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b="1" kern="1200" dirty="0">
              <a:solidFill>
                <a:schemeClr val="accent3"/>
              </a:solidFill>
            </a:rPr>
            <a:t>L</a:t>
          </a:r>
          <a:r>
            <a:rPr lang="de-AT" sz="2200" kern="1200" dirty="0"/>
            <a:t>ösung: Verbindlich aber nicht zwingend endgültig</a:t>
          </a:r>
        </a:p>
      </dsp:txBody>
      <dsp:txXfrm>
        <a:off x="429457" y="2993978"/>
        <a:ext cx="741835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B128F-01AA-4667-98DA-187B15043A0D}" type="datetimeFigureOut">
              <a:rPr lang="de-AT" smtClean="0"/>
              <a:t>22.04.2021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92D8E-4E11-4CE6-A245-69FE827B66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630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>
                <a:solidFill>
                  <a:prstClr val="black"/>
                </a:solidFill>
              </a:rPr>
              <a:pPr/>
              <a:t>3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08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>
                <a:solidFill>
                  <a:prstClr val="black"/>
                </a:solidFill>
              </a:rPr>
              <a:pPr/>
              <a:t>12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1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>
                <a:solidFill>
                  <a:prstClr val="black"/>
                </a:solidFill>
              </a:rPr>
              <a:pPr/>
              <a:t>13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9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>
                <a:solidFill>
                  <a:prstClr val="black"/>
                </a:solidFill>
              </a:rPr>
              <a:pPr/>
              <a:t>14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7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3155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>
                <a:solidFill>
                  <a:prstClr val="black"/>
                </a:solidFill>
              </a:rPr>
              <a:pPr/>
              <a:t>16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02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>
                <a:solidFill>
                  <a:prstClr val="black"/>
                </a:solidFill>
              </a:rPr>
              <a:pPr/>
              <a:t>18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67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>
                <a:solidFill>
                  <a:prstClr val="black"/>
                </a:solidFill>
              </a:rPr>
              <a:pPr/>
              <a:t>19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97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>
                <a:solidFill>
                  <a:prstClr val="black"/>
                </a:solidFill>
              </a:rPr>
              <a:pPr/>
              <a:t>20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30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>
                <a:solidFill>
                  <a:prstClr val="black"/>
                </a:solidFill>
              </a:rPr>
              <a:pPr/>
              <a:t>21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54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>
                <a:solidFill>
                  <a:prstClr val="black"/>
                </a:solidFill>
              </a:rPr>
              <a:pPr/>
              <a:t>22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2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>
                <a:solidFill>
                  <a:prstClr val="black"/>
                </a:solidFill>
              </a:rPr>
              <a:pPr/>
              <a:t>4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50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92D8E-4E11-4CE6-A245-69FE827B662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608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7620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5064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6174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3073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8448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4152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8693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0946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92D8E-4E11-4CE6-A245-69FE827B662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1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>
                <a:solidFill>
                  <a:prstClr val="black"/>
                </a:solidFill>
              </a:rPr>
              <a:pPr/>
              <a:t>5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13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92D8E-4E11-4CE6-A245-69FE827B662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87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416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92D8E-4E11-4CE6-A245-69FE827B662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5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92D8E-4E11-4CE6-A245-69FE827B662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15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8716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2010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2D8E-4E11-4CE6-A245-69FE827B6624}" type="slidenum">
              <a:rPr lang="de-AT" smtClean="0">
                <a:solidFill>
                  <a:prstClr val="black"/>
                </a:solidFill>
              </a:rPr>
              <a:pPr/>
              <a:t>11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4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06F0-13B6-4D72-B308-D20DDDDF9EEF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446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59A1-925E-4602-88A9-3E9C97F2FE9E}" type="datetime1">
              <a:rPr lang="de-AT" smtClean="0"/>
              <a:t>22.04.2021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506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20C1-BD5F-4308-9CB8-8FEF7BBB7A16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970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FA2F-C3A2-4361-B9C2-B1A3C2EE0AC1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76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2E95-1252-4962-9103-8DB85D981CF1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4570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6E6A-4D7F-4138-9A3E-4C4B8F187CC3}" type="datetime1">
              <a:rPr lang="de-AT" smtClean="0"/>
              <a:t>22.04.2021</a:t>
            </a:fld>
            <a:endParaRPr lang="de-A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3269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2598-3CED-4950-A3B4-DC4DEB31B24C}" type="datetime1">
              <a:rPr lang="de-AT" smtClean="0"/>
              <a:t>22.04.2021</a:t>
            </a:fld>
            <a:endParaRPr lang="de-A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276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F832-1263-41CB-892B-14DA73432BBE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3887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5AEA-70C3-4BE8-999D-E44F1F80944F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2584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06F0-13B6-4D72-B308-D20DDDDF9EEF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6513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F52-52C4-45F7-AEFB-260742A29484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038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F52-52C4-45F7-AEFB-260742A29484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1524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5BC7-9856-4137-94F3-BD41D79A915C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7149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B7FA-CBF2-4957-A11C-773358A44AA5}" type="datetime1">
              <a:rPr lang="de-AT" smtClean="0"/>
              <a:t>22.04.2021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938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6AF7-6032-4012-B954-9EF0563AD6AD}" type="datetime1">
              <a:rPr lang="de-AT" smtClean="0"/>
              <a:t>22.04.2021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0477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4683-EA62-4BD0-AE92-93522E565B05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7733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C4C-6B0A-42FE-BCA2-84C4233CF625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2942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D04D-CB4B-4DB8-B40E-544BAB5C23F5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7551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B233-6848-4C88-B254-A6DB15D3EF76}" type="datetime1">
              <a:rPr lang="de-AT" smtClean="0"/>
              <a:t>22.04.2021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8946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59A1-925E-4602-88A9-3E9C97F2FE9E}" type="datetime1">
              <a:rPr lang="de-AT" smtClean="0"/>
              <a:t>22.04.2021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3993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20C1-BD5F-4308-9CB8-8FEF7BBB7A16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7434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FA2F-C3A2-4361-B9C2-B1A3C2EE0AC1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701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5BC7-9856-4137-94F3-BD41D79A915C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7678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2E95-1252-4962-9103-8DB85D981CF1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5452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6E6A-4D7F-4138-9A3E-4C4B8F187CC3}" type="datetime1">
              <a:rPr lang="de-AT" smtClean="0"/>
              <a:t>22.04.2021</a:t>
            </a:fld>
            <a:endParaRPr lang="de-A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2540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2598-3CED-4950-A3B4-DC4DEB31B24C}" type="datetime1">
              <a:rPr lang="de-AT" smtClean="0"/>
              <a:t>22.04.2021</a:t>
            </a:fld>
            <a:endParaRPr lang="de-A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9910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F832-1263-41CB-892B-14DA73432BBE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0897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5AEA-70C3-4BE8-999D-E44F1F80944F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94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B7FA-CBF2-4957-A11C-773358A44AA5}" type="datetime1">
              <a:rPr lang="de-AT" smtClean="0"/>
              <a:t>22.04.2021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004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6AF7-6032-4012-B954-9EF0563AD6AD}" type="datetime1">
              <a:rPr lang="de-AT" smtClean="0"/>
              <a:t>22.04.2021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620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4683-EA62-4BD0-AE92-93522E565B05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19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C4C-6B0A-42FE-BCA2-84C4233CF625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676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D04D-CB4B-4DB8-B40E-544BAB5C23F5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687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B233-6848-4C88-B254-A6DB15D3EF76}" type="datetime1">
              <a:rPr lang="de-AT" smtClean="0"/>
              <a:t>22.04.2021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370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10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BF6347-C946-4F87-BEDB-51202022C8C3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0520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BF6347-C946-4F87-BEDB-51202022C8C3}" type="datetime1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F0C6-075D-4192-8EB8-F46AD4840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8474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4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jpe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83171" y="690482"/>
            <a:ext cx="8825658" cy="3329581"/>
          </a:xfrm>
        </p:spPr>
        <p:txBody>
          <a:bodyPr anchor="ctr"/>
          <a:lstStyle/>
          <a:p>
            <a:pPr algn="ctr"/>
            <a:r>
              <a:rPr lang="de-AT" sz="4400" cap="small" dirty="0">
                <a:solidFill>
                  <a:srgbClr val="F9A800"/>
                </a:solidFill>
                <a:latin typeface="+mn-lt"/>
              </a:rPr>
              <a:t>PLM</a:t>
            </a:r>
            <a:br>
              <a:rPr lang="de-AT" sz="4400" cap="small" dirty="0">
                <a:solidFill>
                  <a:schemeClr val="accent3"/>
                </a:solidFill>
                <a:latin typeface="+mn-lt"/>
              </a:rPr>
            </a:br>
            <a:r>
              <a:rPr lang="de-AT" sz="4400" cap="small" dirty="0">
                <a:solidFill>
                  <a:srgbClr val="F9A800"/>
                </a:solidFill>
                <a:latin typeface="+mn-lt"/>
              </a:rPr>
              <a:t>P</a:t>
            </a:r>
            <a:r>
              <a:rPr lang="de-AT" sz="4400" cap="small" dirty="0">
                <a:latin typeface="+mn-lt"/>
              </a:rPr>
              <a:t>rojektbegleitendes </a:t>
            </a:r>
            <a:r>
              <a:rPr lang="de-AT" sz="4400" cap="small" dirty="0" err="1">
                <a:solidFill>
                  <a:srgbClr val="F9A800"/>
                </a:solidFill>
                <a:latin typeface="+mn-lt"/>
              </a:rPr>
              <a:t>L</a:t>
            </a:r>
            <a:r>
              <a:rPr lang="de-AT" sz="4400" cap="small" dirty="0" err="1">
                <a:latin typeface="+mn-lt"/>
              </a:rPr>
              <a:t>ösungs</a:t>
            </a:r>
            <a:r>
              <a:rPr lang="de-AT" sz="4400" cap="small" dirty="0" err="1">
                <a:solidFill>
                  <a:srgbClr val="F9A800"/>
                </a:solidFill>
                <a:latin typeface="+mn-lt"/>
              </a:rPr>
              <a:t>M</a:t>
            </a:r>
            <a:r>
              <a:rPr lang="de-AT" sz="4400" cap="small" dirty="0" err="1">
                <a:latin typeface="+mn-lt"/>
              </a:rPr>
              <a:t>anagement</a:t>
            </a:r>
            <a:endParaRPr lang="de-AT" sz="1400" cap="small" dirty="0"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737BC17A-4C2F-471F-B76F-C8174E7575C6}"/>
              </a:ext>
            </a:extLst>
          </p:cNvPr>
          <p:cNvCxnSpPr>
            <a:cxnSpLocks/>
          </p:cNvCxnSpPr>
          <p:nvPr/>
        </p:nvCxnSpPr>
        <p:spPr>
          <a:xfrm>
            <a:off x="595745" y="4502727"/>
            <a:ext cx="10668000" cy="0"/>
          </a:xfrm>
          <a:prstGeom prst="line">
            <a:avLst/>
          </a:prstGeom>
          <a:ln w="28575">
            <a:solidFill>
              <a:srgbClr val="F9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28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8121">
        <p14:prism/>
      </p:transition>
    </mc:Choice>
    <mc:Fallback xmlns="">
      <p:transition spd="slow" advTm="1812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cap="small" dirty="0">
                <a:latin typeface="+mn-lt"/>
                <a:ea typeface="Adobe Heiti Std R" panose="020B0400000000000000" pitchFamily="34" charset="-128"/>
              </a:rPr>
              <a:t>    </a:t>
            </a:r>
            <a:r>
              <a:rPr lang="de-DE" sz="3600" cap="small" dirty="0">
                <a:latin typeface="+mn-lt"/>
                <a:ea typeface="Adobe Heiti Std R" panose="020B0400000000000000" pitchFamily="34" charset="-128"/>
              </a:rPr>
              <a:t>Blickrichtung nach vorne: </a:t>
            </a:r>
            <a:r>
              <a:rPr lang="de-DE" sz="3600" b="1" cap="small" dirty="0">
                <a:solidFill>
                  <a:srgbClr val="FFC000"/>
                </a:solidFill>
                <a:latin typeface="+mn-lt"/>
                <a:ea typeface="Adobe Heiti Std R" panose="020B0400000000000000" pitchFamily="34" charset="-128"/>
              </a:rPr>
              <a:t>Lösung</a:t>
            </a:r>
            <a:r>
              <a:rPr lang="de-DE" sz="3600" cap="small" dirty="0">
                <a:latin typeface="+mn-lt"/>
                <a:ea typeface="Adobe Heiti Std R" panose="020B0400000000000000" pitchFamily="34" charset="-128"/>
              </a:rPr>
              <a:t> statt </a:t>
            </a:r>
            <a:r>
              <a:rPr lang="de-DE" sz="3600" b="1" cap="small" dirty="0">
                <a:solidFill>
                  <a:srgbClr val="FFC000"/>
                </a:solidFill>
                <a:latin typeface="+mn-lt"/>
                <a:ea typeface="Adobe Heiti Std R" panose="020B0400000000000000" pitchFamily="34" charset="-128"/>
              </a:rPr>
              <a:t>Pathologie</a:t>
            </a:r>
            <a:r>
              <a:rPr lang="de-DE" sz="3600" cap="small" dirty="0">
                <a:latin typeface="+mn-lt"/>
                <a:ea typeface="Adobe Heiti Std R" panose="020B0400000000000000" pitchFamily="34" charset="-128"/>
              </a:rPr>
              <a:t> </a:t>
            </a:r>
            <a:endParaRPr lang="de-AT" sz="3600" b="1" cap="small" dirty="0">
              <a:solidFill>
                <a:schemeClr val="accent3"/>
              </a:solidFill>
              <a:latin typeface="+mn-lt"/>
              <a:ea typeface="Adobe Heiti Std R" panose="020B0400000000000000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1573" y="1893536"/>
            <a:ext cx="10158264" cy="3625233"/>
          </a:xfrm>
        </p:spPr>
        <p:txBody>
          <a:bodyPr>
            <a:noAutofit/>
          </a:bodyPr>
          <a:lstStyle/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DE" sz="24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Der Diskurs ist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kooperativ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statt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kontradiktorisch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Erweiterter Lösungsraum durch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Dialog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und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Kooperation</a:t>
            </a:r>
            <a:endParaRPr lang="de-DE" sz="2400" dirty="0">
              <a:solidFill>
                <a:srgbClr val="F9A800"/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Das Ziel ist die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beste Lösung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: Qualität, Kosten und Zeit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Die Beteiligten ziehen am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selben Strang 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in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dieselbe Richtung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Keine verhandlungstaktische Blockade</a:t>
            </a:r>
          </a:p>
          <a:p>
            <a:pPr>
              <a:buClr>
                <a:schemeClr val="tx2">
                  <a:lumMod val="25000"/>
                </a:schemeClr>
              </a:buClr>
            </a:pPr>
            <a:endParaRPr lang="de-DE" sz="24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DE" sz="24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30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15"/>
    </mc:Choice>
    <mc:Fallback xmlns="">
      <p:transition spd="slow" advTm="10521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1756" y="1795380"/>
            <a:ext cx="9812492" cy="4447273"/>
          </a:xfrm>
        </p:spPr>
        <p:txBody>
          <a:bodyPr>
            <a:normAutofit/>
          </a:bodyPr>
          <a:lstStyle/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DE" sz="24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Entscheidungskompetenz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bleibt bei den Projektbeteiligten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Ohne Schnittstelle 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entscheiden die Projektbeteiligten, ob bei Nichteinigung am Ende der ersten Phase eine zweite Phase, die bis zu einer Schlichtung durch das PLM Team führen kann, folgen soll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Kein Ergebnis, das alle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überrascht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und keinen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zufrieden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stellt 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Diejenigen, welche die Lösung umsetzen müssen, haben die Lösung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selbst festgelegt</a:t>
            </a: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  </a:t>
            </a:r>
            <a:r>
              <a:rPr lang="de-AT" sz="3600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Vorteile</a:t>
            </a: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gegenüber Schlichtung</a:t>
            </a:r>
          </a:p>
        </p:txBody>
      </p:sp>
    </p:spTree>
    <p:extLst>
      <p:ext uri="{BB962C8B-B14F-4D97-AF65-F5344CB8AC3E}">
        <p14:creationId xmlns:p14="http://schemas.microsoft.com/office/powerpoint/2010/main" val="18106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604"/>
    </mc:Choice>
    <mc:Fallback xmlns="">
      <p:transition spd="slow" advTm="56260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1756" y="1795380"/>
            <a:ext cx="9812492" cy="4447273"/>
          </a:xfrm>
        </p:spPr>
        <p:txBody>
          <a:bodyPr>
            <a:normAutofit/>
          </a:bodyPr>
          <a:lstStyle/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DE" sz="24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Gemeinsam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gefundene Lösung stets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kostengünstiger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als     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externe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Lösung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Zeitersparnis in der Umsetzung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senkt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die Kosten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Bezahlt wird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nur die unterstützende Tätigkeit 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des PLM Teams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Keine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frustrierten Kosten durch verlorenen Aufwand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Keine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Projektverzögerung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Keine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Kosten durch negative Auswirkungen auf andere Projektbeteiligte </a:t>
            </a:r>
          </a:p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  </a:t>
            </a:r>
            <a:r>
              <a:rPr lang="de-AT" sz="3600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Kosten</a:t>
            </a: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ersparnis</a:t>
            </a:r>
          </a:p>
        </p:txBody>
      </p:sp>
    </p:spTree>
    <p:extLst>
      <p:ext uri="{BB962C8B-B14F-4D97-AF65-F5344CB8AC3E}">
        <p14:creationId xmlns:p14="http://schemas.microsoft.com/office/powerpoint/2010/main" val="29237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604"/>
    </mc:Choice>
    <mc:Fallback xmlns="">
      <p:transition spd="slow" advTm="56260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3171" y="2471176"/>
            <a:ext cx="8825657" cy="1915647"/>
          </a:xfrm>
          <a:solidFill>
            <a:schemeClr val="bg2"/>
          </a:solidFill>
        </p:spPr>
        <p:txBody>
          <a:bodyPr anchor="ctr"/>
          <a:lstStyle/>
          <a:p>
            <a:pPr algn="ctr">
              <a:spcBef>
                <a:spcPts val="1200"/>
              </a:spcBef>
            </a:pPr>
            <a:r>
              <a:rPr lang="de-AT" cap="small" dirty="0">
                <a:latin typeface="+mn-lt"/>
                <a:ea typeface="Adobe Heiti Std R" panose="020B0400000000000000" pitchFamily="34" charset="-128"/>
              </a:rPr>
              <a:t>    </a:t>
            </a:r>
            <a:r>
              <a:rPr lang="de-AT" b="1" cap="small" dirty="0">
                <a:solidFill>
                  <a:srgbClr val="F9A800"/>
                </a:solidFill>
                <a:latin typeface="+mn-lt"/>
                <a:ea typeface="Adobe Heiti Std R" panose="020B0400000000000000"/>
              </a:rPr>
              <a:t>Einsatz</a:t>
            </a:r>
            <a:r>
              <a:rPr lang="de-AT" cap="small" dirty="0">
                <a:solidFill>
                  <a:schemeClr val="tx1"/>
                </a:solidFill>
                <a:latin typeface="+mn-lt"/>
                <a:ea typeface="Adobe Heiti Std R" panose="020B0400000000000000"/>
              </a:rPr>
              <a:t> von </a:t>
            </a:r>
            <a:r>
              <a:rPr lang="de-AT" b="1" cap="small" dirty="0">
                <a:solidFill>
                  <a:srgbClr val="F9A800"/>
                </a:solidFill>
                <a:latin typeface="+mn-lt"/>
                <a:ea typeface="Adobe Heiti Std R" panose="020B0400000000000000"/>
              </a:rPr>
              <a:t>PLM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AT" sz="3500" b="1" cap="small" dirty="0">
              <a:solidFill>
                <a:schemeClr val="accent3"/>
              </a:solidFill>
              <a:latin typeface="+mn-lt"/>
              <a:ea typeface="Adobe Heiti Std R" panose="020B0400000000000000" pitchFamily="34" charset="-128"/>
            </a:endParaRPr>
          </a:p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AT" sz="3500" b="1" cap="small" dirty="0">
              <a:solidFill>
                <a:schemeClr val="accent3"/>
              </a:solidFill>
              <a:latin typeface="+mn-lt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9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45"/>
    </mc:Choice>
    <mc:Fallback xmlns="">
      <p:transition spd="slow" advTm="25284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9387" y="1309858"/>
            <a:ext cx="8946541" cy="5080056"/>
          </a:xfrm>
        </p:spPr>
        <p:txBody>
          <a:bodyPr>
            <a:noAutofit/>
          </a:bodyPr>
          <a:lstStyle/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AT" sz="2400" cap="small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</a:rPr>
              <a:t>Ä</a:t>
            </a:r>
            <a:r>
              <a:rPr lang="de-AT" sz="2400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</a:rPr>
              <a:t>nderung der </a:t>
            </a:r>
            <a:r>
              <a:rPr lang="de-AT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Äquivalenz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AT" sz="2400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Änderung der Beherrschbarkeit von </a:t>
            </a:r>
            <a:r>
              <a:rPr lang="de-AT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Risiken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AT" sz="2400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</a:rPr>
              <a:t>Änderung der </a:t>
            </a:r>
            <a:r>
              <a:rPr lang="de-AT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Verantwortlichkeiten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AT" sz="2400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</a:rPr>
              <a:t>Änderung der </a:t>
            </a:r>
            <a:r>
              <a:rPr lang="de-AT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Leistungserbringung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AT" sz="2400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</a:rPr>
              <a:t>Änderung der </a:t>
            </a:r>
            <a:r>
              <a:rPr lang="de-AT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Geschäftsgrundlagen</a:t>
            </a: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  <a:p>
            <a:pPr marL="0" lvl="0" indent="0">
              <a:buClr>
                <a:srgbClr val="ACCBF9">
                  <a:lumMod val="25000"/>
                </a:srgbClr>
              </a:buClr>
              <a:buNone/>
            </a:pPr>
            <a:r>
              <a:rPr lang="de-AT" sz="2400" b="1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</a:t>
            </a:r>
            <a:r>
              <a:rPr lang="de-AT" sz="2400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Kooperative Ermittlung von </a:t>
            </a:r>
            <a:r>
              <a:rPr lang="de-AT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Ursachen</a:t>
            </a:r>
            <a:r>
              <a:rPr lang="de-AT" sz="2400" dirty="0">
                <a:solidFill>
                  <a:schemeClr val="accent3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</a:t>
            </a:r>
            <a:r>
              <a:rPr lang="de-AT" sz="2400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und</a:t>
            </a:r>
            <a:r>
              <a:rPr lang="de-AT" sz="2400" dirty="0">
                <a:solidFill>
                  <a:srgbClr val="ACCBF9">
                    <a:lumMod val="25000"/>
                  </a:srgb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</a:t>
            </a:r>
            <a:r>
              <a:rPr lang="de-AT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Wirkungen</a:t>
            </a:r>
          </a:p>
          <a:p>
            <a:pPr marL="0" lvl="0" indent="0">
              <a:buClr>
                <a:srgbClr val="ACCBF9">
                  <a:lumMod val="25000"/>
                </a:srgbClr>
              </a:buClr>
              <a:buNone/>
            </a:pPr>
            <a:r>
              <a:rPr lang="de-AT" sz="2400" b="1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</a:t>
            </a:r>
            <a:r>
              <a:rPr lang="de-AT" sz="2400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Lösungen im</a:t>
            </a:r>
            <a:r>
              <a:rPr lang="de-AT" sz="2400" dirty="0">
                <a:solidFill>
                  <a:srgbClr val="ACCBF9">
                    <a:lumMod val="25000"/>
                  </a:srgb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</a:t>
            </a:r>
            <a:r>
              <a:rPr lang="de-AT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Konsens</a:t>
            </a:r>
            <a:endParaRPr lang="de-AT" sz="2400" b="1" dirty="0">
              <a:solidFill>
                <a:srgbClr val="F9A800"/>
              </a:solidFill>
              <a:latin typeface="+mn-lt"/>
              <a:ea typeface="Adobe Heiti Std R" panose="020B0400000000000000" pitchFamily="34" charset="-128"/>
            </a:endParaRPr>
          </a:p>
          <a:p>
            <a:pPr marL="0" lvl="0" indent="0">
              <a:buClr>
                <a:srgbClr val="ACCBF9">
                  <a:lumMod val="25000"/>
                </a:srgbClr>
              </a:buClr>
              <a:buNone/>
            </a:pPr>
            <a:r>
              <a:rPr lang="de-AT" sz="2400" b="1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</a:t>
            </a:r>
            <a:r>
              <a:rPr lang="de-AT" sz="2400" dirty="0">
                <a:solidFill>
                  <a:srgbClr val="ACCBF9">
                    <a:lumMod val="25000"/>
                  </a:srgb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</a:t>
            </a:r>
            <a:r>
              <a:rPr lang="de-AT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Rechtssicherheit</a:t>
            </a:r>
            <a:r>
              <a:rPr lang="de-AT" sz="2400" dirty="0">
                <a:solidFill>
                  <a:schemeClr val="accent3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</a:t>
            </a:r>
            <a:r>
              <a:rPr lang="de-AT" sz="2400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trotz</a:t>
            </a:r>
            <a:r>
              <a:rPr lang="de-AT" sz="2400" dirty="0">
                <a:solidFill>
                  <a:srgbClr val="ACCBF9">
                    <a:lumMod val="25000"/>
                  </a:srgb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</a:t>
            </a:r>
            <a:r>
              <a:rPr lang="de-AT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Flexibilität</a:t>
            </a:r>
          </a:p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   </a:t>
            </a:r>
            <a:r>
              <a:rPr lang="de-AT" sz="3600" b="1" cap="small" dirty="0">
                <a:solidFill>
                  <a:srgbClr val="FFC000"/>
                </a:solidFill>
                <a:latin typeface="+mn-lt"/>
                <a:ea typeface="Adobe Heiti Std R" panose="020B0400000000000000" pitchFamily="34" charset="-128"/>
              </a:rPr>
              <a:t>vertragliche</a:t>
            </a: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Herausforderungen</a:t>
            </a:r>
          </a:p>
        </p:txBody>
      </p:sp>
    </p:spTree>
    <p:extLst>
      <p:ext uri="{BB962C8B-B14F-4D97-AF65-F5344CB8AC3E}">
        <p14:creationId xmlns:p14="http://schemas.microsoft.com/office/powerpoint/2010/main" val="19988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604"/>
    </mc:Choice>
    <mc:Fallback xmlns="">
      <p:transition spd="slow" advTm="562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   Wann wird </a:t>
            </a:r>
            <a:r>
              <a:rPr lang="de-AT" sz="3600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eingesetzt? </a:t>
            </a:r>
            <a:endParaRPr lang="de-AT" sz="3600" b="1" cap="small" dirty="0">
              <a:solidFill>
                <a:schemeClr val="accent3"/>
              </a:solidFill>
              <a:latin typeface="+mn-lt"/>
              <a:ea typeface="Adobe Heiti Std R" panose="020B0400000000000000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737" y="1672771"/>
            <a:ext cx="10529207" cy="5040086"/>
          </a:xfrm>
        </p:spPr>
        <p:txBody>
          <a:bodyPr>
            <a:noAutofit/>
          </a:bodyPr>
          <a:lstStyle/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r>
              <a:rPr lang="de-DE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Abhängig von </a:t>
            </a:r>
            <a:r>
              <a:rPr lang="de-DE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Komplexität</a:t>
            </a:r>
            <a:r>
              <a:rPr lang="de-DE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und/oder </a:t>
            </a:r>
            <a:r>
              <a:rPr lang="de-DE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Risikogeneigtheit</a:t>
            </a:r>
            <a:r>
              <a:rPr lang="de-DE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der Leistungsabweichung.</a:t>
            </a:r>
          </a:p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DE" sz="11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  <a:p>
            <a:pPr marL="0" indent="0">
              <a:spcAft>
                <a:spcPts val="600"/>
              </a:spcAft>
              <a:buClr>
                <a:schemeClr val="tx2">
                  <a:lumMod val="25000"/>
                </a:schemeClr>
              </a:buClr>
              <a:buNone/>
            </a:pPr>
            <a:r>
              <a:rPr lang="de-DE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Typische Fälle:</a:t>
            </a:r>
          </a:p>
          <a:p>
            <a:pPr>
              <a:spcBef>
                <a:spcPts val="600"/>
              </a:spcBef>
              <a:buClr>
                <a:schemeClr val="tx2">
                  <a:lumMod val="25000"/>
                </a:schemeClr>
              </a:buClr>
            </a:pPr>
            <a:r>
              <a:rPr lang="de-DE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Die Leistungsabweichung trägt die Ursachen für weitere </a:t>
            </a:r>
            <a:r>
              <a:rPr lang="de-DE" b="1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Folgestörungen</a:t>
            </a:r>
            <a:r>
              <a:rPr lang="de-DE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 in sich.</a:t>
            </a:r>
          </a:p>
          <a:p>
            <a:pPr>
              <a:spcBef>
                <a:spcPts val="600"/>
              </a:spcBef>
              <a:buClr>
                <a:schemeClr val="tx2">
                  <a:lumMod val="25000"/>
                </a:schemeClr>
              </a:buClr>
            </a:pPr>
            <a:r>
              <a:rPr lang="de-DE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Die Leistungsabweichung ist in ihrer </a:t>
            </a:r>
            <a:r>
              <a:rPr lang="de-DE" b="1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zeitlichen Dimension </a:t>
            </a:r>
            <a:r>
              <a:rPr lang="de-DE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gewichtig. </a:t>
            </a:r>
            <a:r>
              <a:rPr lang="de-DE" sz="1800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 </a:t>
            </a:r>
          </a:p>
          <a:p>
            <a:pPr lvl="1">
              <a:spcBef>
                <a:spcPts val="600"/>
              </a:spcBef>
              <a:buClr>
                <a:schemeClr val="tx2">
                  <a:lumMod val="25000"/>
                </a:schemeClr>
              </a:buClr>
            </a:pPr>
            <a:r>
              <a:rPr lang="de-DE" sz="1600" dirty="0" err="1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zB</a:t>
            </a:r>
            <a:r>
              <a:rPr lang="de-DE" sz="1600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: weil sie zu terminrelevanten Verschiebungen im Projekt führt.</a:t>
            </a:r>
          </a:p>
          <a:p>
            <a:pPr lvl="1">
              <a:spcBef>
                <a:spcPts val="600"/>
              </a:spcBef>
              <a:buClr>
                <a:schemeClr val="tx2">
                  <a:lumMod val="25000"/>
                </a:schemeClr>
              </a:buClr>
            </a:pPr>
            <a:r>
              <a:rPr lang="de-DE" sz="1600" dirty="0" err="1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zB</a:t>
            </a:r>
            <a:r>
              <a:rPr lang="de-DE" sz="1600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: weil sie über einen langen Zeitraum fortbesteht.</a:t>
            </a:r>
          </a:p>
          <a:p>
            <a:pPr lvl="1">
              <a:spcBef>
                <a:spcPts val="600"/>
              </a:spcBef>
              <a:buClr>
                <a:schemeClr val="tx2">
                  <a:lumMod val="25000"/>
                </a:schemeClr>
              </a:buClr>
            </a:pPr>
            <a:r>
              <a:rPr lang="de-DE" sz="1600" dirty="0" err="1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zB</a:t>
            </a:r>
            <a:r>
              <a:rPr lang="de-DE" sz="1600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: weil sie erst nach einem langen Zeitraum schlagend wird.</a:t>
            </a:r>
          </a:p>
          <a:p>
            <a:pPr>
              <a:spcBef>
                <a:spcPts val="600"/>
              </a:spcBef>
              <a:buClr>
                <a:schemeClr val="tx2">
                  <a:lumMod val="25000"/>
                </a:schemeClr>
              </a:buClr>
            </a:pPr>
            <a:r>
              <a:rPr lang="de-DE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Die Leistungsabweichung ist geeignet, hohe </a:t>
            </a:r>
            <a:r>
              <a:rPr lang="de-DE" b="1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Kapazitäten</a:t>
            </a:r>
            <a:r>
              <a:rPr lang="de-DE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 zu binden.</a:t>
            </a:r>
          </a:p>
          <a:p>
            <a:pPr>
              <a:spcBef>
                <a:spcPts val="600"/>
              </a:spcBef>
              <a:buClr>
                <a:schemeClr val="tx2">
                  <a:lumMod val="25000"/>
                </a:schemeClr>
              </a:buClr>
            </a:pPr>
            <a:r>
              <a:rPr lang="de-DE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Die Leistungsabweichung wirkt sich in </a:t>
            </a:r>
            <a:r>
              <a:rPr lang="de-DE" b="1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mehreren Gewerken </a:t>
            </a:r>
            <a:r>
              <a:rPr lang="de-DE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aus oder in einem Gewerk mit zeitkritischen </a:t>
            </a:r>
            <a:r>
              <a:rPr lang="de-DE" b="1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Schnittstellen</a:t>
            </a:r>
            <a:r>
              <a:rPr lang="de-DE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 zu anderen Gewerken.</a:t>
            </a:r>
          </a:p>
          <a:p>
            <a:pPr>
              <a:spcBef>
                <a:spcPts val="600"/>
              </a:spcBef>
              <a:buClr>
                <a:schemeClr val="tx2">
                  <a:lumMod val="25000"/>
                </a:schemeClr>
              </a:buClr>
            </a:pPr>
            <a:r>
              <a:rPr lang="de-DE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Die Leistungsabweichung hat ein sonstiges </a:t>
            </a:r>
            <a:r>
              <a:rPr lang="de-DE" b="1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hohes Risikopotenzial</a:t>
            </a:r>
            <a:r>
              <a:rPr lang="de-DE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. Wenn sie nicht rasch gelöst wird, wird ein wesentlich </a:t>
            </a:r>
            <a:r>
              <a:rPr lang="de-DE" b="1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größerer Schaden </a:t>
            </a:r>
            <a:r>
              <a:rPr lang="de-DE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  <a:sym typeface="Wingdings" panose="05000000000000000000" pitchFamily="2" charset="2"/>
              </a:rPr>
              <a:t>entstehen.</a:t>
            </a:r>
          </a:p>
        </p:txBody>
      </p:sp>
    </p:spTree>
    <p:extLst>
      <p:ext uri="{BB962C8B-B14F-4D97-AF65-F5344CB8AC3E}">
        <p14:creationId xmlns:p14="http://schemas.microsoft.com/office/powerpoint/2010/main" val="21596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15"/>
    </mc:Choice>
    <mc:Fallback xmlns="">
      <p:transition spd="slow" advTm="10521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0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cap="smal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   </a:t>
            </a:r>
            <a:r>
              <a:rPr lang="de-AT" cap="small" dirty="0">
                <a:latin typeface="+mn-lt"/>
                <a:ea typeface="Adobe Heiti Std R" panose="020B0400000000000000" pitchFamily="34" charset="-128"/>
              </a:rPr>
              <a:t>Wie wird </a:t>
            </a:r>
            <a:r>
              <a:rPr lang="de-AT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  <a:r>
              <a:rPr lang="de-AT" b="1" cap="small" dirty="0">
                <a:solidFill>
                  <a:schemeClr val="accent3"/>
                </a:solidFill>
                <a:latin typeface="+mn-lt"/>
                <a:ea typeface="Adobe Heiti Std R" panose="020B0400000000000000" pitchFamily="34" charset="-128"/>
              </a:rPr>
              <a:t> </a:t>
            </a:r>
            <a:r>
              <a:rPr lang="de-AT" cap="small" dirty="0">
                <a:latin typeface="+mn-lt"/>
                <a:ea typeface="Adobe Heiti Std R" panose="020B0400000000000000" pitchFamily="34" charset="-128"/>
              </a:rPr>
              <a:t>eingesetzt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2AD9F3E6-6B57-457C-B95C-13C90A96D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1688344"/>
              </p:ext>
            </p:extLst>
          </p:nvPr>
        </p:nvGraphicFramePr>
        <p:xfrm>
          <a:off x="681417" y="1632793"/>
          <a:ext cx="10829166" cy="533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04023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93572"/>
    </mc:Choice>
    <mc:Fallback xmlns="">
      <p:transition spd="slow" advTm="39357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7FE86-1C69-9245-9AA5-0E7503F08635}"/>
              </a:ext>
            </a:extLst>
          </p:cNvPr>
          <p:cNvSpPr txBox="1">
            <a:spLocks/>
          </p:cNvSpPr>
          <p:nvPr/>
        </p:nvSpPr>
        <p:spPr>
          <a:xfrm>
            <a:off x="1683171" y="2471176"/>
            <a:ext cx="8825657" cy="191564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de-AT" cap="small">
                <a:latin typeface="+mn-lt"/>
                <a:ea typeface="Adobe Heiti Std R" panose="020B0400000000000000" pitchFamily="34" charset="-128"/>
              </a:rPr>
              <a:t>     </a:t>
            </a:r>
            <a:r>
              <a:rPr lang="de-AT" b="1" cap="small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Vergaberechtliche</a:t>
            </a:r>
            <a:r>
              <a:rPr lang="de-AT" cap="small">
                <a:latin typeface="+mn-lt"/>
                <a:ea typeface="Adobe Heiti Std R" panose="020B0400000000000000" pitchFamily="34" charset="-128"/>
              </a:rPr>
              <a:t> Fragen </a:t>
            </a:r>
            <a:endParaRPr lang="de-AT" b="1" cap="small" dirty="0">
              <a:solidFill>
                <a:schemeClr val="accent3"/>
              </a:solidFill>
              <a:latin typeface="+mn-lt"/>
              <a:ea typeface="Adobe Heiti Std R" panose="020B04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F5094-3C78-9C4B-8A2A-81C5DAE01D03}"/>
              </a:ext>
            </a:extLst>
          </p:cNvPr>
          <p:cNvSpPr txBox="1"/>
          <p:nvPr/>
        </p:nvSpPr>
        <p:spPr>
          <a:xfrm>
            <a:off x="450427" y="5878286"/>
            <a:ext cx="11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25000"/>
                </a:schemeClr>
              </a:buClr>
            </a:pPr>
            <a:r>
              <a:rPr lang="de-AT" sz="1400" b="1" dirty="0">
                <a:solidFill>
                  <a:schemeClr val="bg1"/>
                </a:solidFill>
                <a:ea typeface="Adobe Heiti Std R" panose="020B0400000000000000" pitchFamily="34" charset="-128"/>
              </a:rPr>
              <a:t>Hinweis: 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AT" sz="1400" i="1" dirty="0">
                <a:solidFill>
                  <a:schemeClr val="bg1"/>
                </a:solidFill>
                <a:ea typeface="Adobe Heiti Std R" panose="020B0400000000000000" pitchFamily="34" charset="-128"/>
              </a:rPr>
              <a:t>Für Details zu vergaberechtlichen Fragen </a:t>
            </a:r>
            <a:r>
              <a:rPr lang="de-AT" sz="1400" i="1" dirty="0" err="1">
                <a:solidFill>
                  <a:schemeClr val="bg1"/>
                </a:solidFill>
                <a:ea typeface="Adobe Heiti Std R" panose="020B0400000000000000" pitchFamily="34" charset="-128"/>
              </a:rPr>
              <a:t>vgl</a:t>
            </a:r>
            <a:r>
              <a:rPr lang="de-AT" sz="1400" i="1" dirty="0">
                <a:solidFill>
                  <a:schemeClr val="bg1"/>
                </a:solidFill>
                <a:ea typeface="Adobe Heiti Std R" panose="020B0400000000000000" pitchFamily="34" charset="-128"/>
              </a:rPr>
              <a:t> Aicher – Lessiak, </a:t>
            </a:r>
            <a:r>
              <a:rPr lang="de-DE" sz="1400" i="1" dirty="0">
                <a:solidFill>
                  <a:schemeClr val="bg1"/>
                </a:solidFill>
                <a:ea typeface="Adobe Heiti Std R" panose="020B0400000000000000" pitchFamily="34" charset="-128"/>
              </a:rPr>
              <a:t>PLM – Vergabe- und vertragsrechtliche Fragen, ZVB 2020, 483 – 489.</a:t>
            </a:r>
            <a:endParaRPr lang="en-AT" sz="1400" i="1" dirty="0">
              <a:solidFill>
                <a:schemeClr val="bg1"/>
              </a:solidFill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992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8387" y="1424744"/>
            <a:ext cx="10715223" cy="4906850"/>
          </a:xfrm>
        </p:spPr>
        <p:txBody>
          <a:bodyPr>
            <a:normAutofit fontScale="25000" lnSpcReduction="20000"/>
          </a:bodyPr>
          <a:lstStyle/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DE" sz="24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buClr>
                <a:schemeClr val="tx2">
                  <a:lumMod val="25000"/>
                </a:schemeClr>
              </a:buClr>
              <a:buNone/>
            </a:pPr>
            <a:r>
              <a:rPr lang="de-DE" sz="8000" b="1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Frage:</a:t>
            </a:r>
          </a:p>
          <a:p>
            <a:pPr>
              <a:lnSpc>
                <a:spcPct val="130000"/>
              </a:lnSpc>
              <a:buClr>
                <a:schemeClr val="tx2">
                  <a:lumMod val="25000"/>
                </a:schemeClr>
              </a:buClr>
            </a:pPr>
            <a:r>
              <a:rPr lang="de-AT" sz="8000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</a:rPr>
              <a:t>Ist die </a:t>
            </a:r>
            <a:r>
              <a:rPr lang="de-AT" sz="8000" b="1" dirty="0">
                <a:solidFill>
                  <a:srgbClr val="F9A800"/>
                </a:solidFill>
                <a:ea typeface="Adobe Heiti Std R" panose="020B0400000000000000" pitchFamily="34" charset="-128"/>
              </a:rPr>
              <a:t>Vorgabe</a:t>
            </a:r>
            <a:r>
              <a:rPr lang="de-AT" sz="8000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</a:rPr>
              <a:t> </a:t>
            </a:r>
            <a:r>
              <a:rPr lang="de-AT" sz="8000" b="1" dirty="0">
                <a:solidFill>
                  <a:srgbClr val="F9A800"/>
                </a:solidFill>
                <a:ea typeface="Adobe Heiti Std R" panose="020B0400000000000000" pitchFamily="34" charset="-128"/>
              </a:rPr>
              <a:t>von PLM </a:t>
            </a:r>
            <a:r>
              <a:rPr lang="de-AT" sz="8000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</a:rPr>
              <a:t>im ausgeschriebenen Leistungsvertrag zulässig?</a:t>
            </a:r>
          </a:p>
          <a:p>
            <a:pPr marL="0" indent="0">
              <a:lnSpc>
                <a:spcPct val="130000"/>
              </a:lnSpc>
              <a:buClr>
                <a:schemeClr val="tx2">
                  <a:lumMod val="25000"/>
                </a:schemeClr>
              </a:buClr>
              <a:buNone/>
            </a:pPr>
            <a:endParaRPr lang="de-AT" sz="3600" dirty="0">
              <a:solidFill>
                <a:schemeClr val="tx2">
                  <a:lumMod val="25000"/>
                </a:schemeClr>
              </a:solidFill>
              <a:ea typeface="Adobe Heiti Std R" panose="020B0400000000000000" pitchFamily="34" charset="-128"/>
            </a:endParaRPr>
          </a:p>
          <a:p>
            <a:pPr marL="0" indent="0">
              <a:lnSpc>
                <a:spcPct val="130000"/>
              </a:lnSpc>
              <a:buClr>
                <a:schemeClr val="tx2">
                  <a:lumMod val="25000"/>
                </a:schemeClr>
              </a:buClr>
              <a:buNone/>
            </a:pPr>
            <a:r>
              <a:rPr lang="de-AT" sz="8000" b="1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Ansatz:</a:t>
            </a:r>
            <a:endParaRPr lang="en-AT" sz="8000" b="1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lnSpc>
                <a:spcPct val="130000"/>
              </a:lnSpc>
              <a:buClr>
                <a:schemeClr val="tx2">
                  <a:lumMod val="25000"/>
                </a:schemeClr>
              </a:buClr>
            </a:pPr>
            <a:r>
              <a:rPr lang="de-AT" sz="8000" b="1" dirty="0" err="1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Gerichtsstandsklauseln</a:t>
            </a:r>
            <a:r>
              <a:rPr lang="de-AT" sz="8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und Bestimmungen über </a:t>
            </a:r>
            <a:r>
              <a:rPr lang="de-AT" sz="80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Schiedsgerichtsbarkeit</a:t>
            </a:r>
            <a:r>
              <a:rPr lang="de-AT" sz="8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sind </a:t>
            </a:r>
            <a:r>
              <a:rPr lang="de-AT" sz="8000" dirty="0" err="1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gem</a:t>
            </a:r>
            <a:r>
              <a:rPr lang="de-AT" sz="8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§ 110 </a:t>
            </a:r>
            <a:r>
              <a:rPr lang="de-AT" sz="8000" dirty="0" err="1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Abs</a:t>
            </a:r>
            <a:r>
              <a:rPr lang="de-AT" sz="8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1 Z 8 und 9 </a:t>
            </a:r>
            <a:r>
              <a:rPr lang="de-AT" sz="8000" dirty="0" err="1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BVergG</a:t>
            </a:r>
            <a:r>
              <a:rPr lang="de-AT" sz="8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2018 Angaben, für welche „</a:t>
            </a:r>
            <a:r>
              <a:rPr lang="de-AT" sz="8000" i="1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erforderlichenfalls eigene Bestimmungen im Leistungsvertrag festzulegen sind</a:t>
            </a:r>
            <a:r>
              <a:rPr lang="de-AT" sz="8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“.</a:t>
            </a: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36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25000"/>
                </a:schemeClr>
              </a:buClr>
              <a:buNone/>
            </a:pPr>
            <a:r>
              <a:rPr lang="de-AT" sz="8000" b="1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Lösung: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25000"/>
                </a:schemeClr>
              </a:buClr>
            </a:pPr>
            <a:r>
              <a:rPr lang="de-AT" sz="8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Auch Regelungen, die </a:t>
            </a:r>
            <a:r>
              <a:rPr lang="de-AT" sz="80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vorbeugend vermeiden </a:t>
            </a:r>
            <a:r>
              <a:rPr lang="de-AT" sz="8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sollen, dass aus Störungen Konflikte entstehen, können Gegenstand des zu vergebenden Leistungsvertrags sein.</a:t>
            </a:r>
          </a:p>
          <a:p>
            <a:pPr>
              <a:lnSpc>
                <a:spcPct val="110000"/>
              </a:lnSpc>
              <a:buClr>
                <a:schemeClr val="tx2">
                  <a:lumMod val="25000"/>
                </a:schemeClr>
              </a:buClr>
            </a:pPr>
            <a:r>
              <a:rPr lang="de-AT" sz="8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Es ist daher </a:t>
            </a:r>
            <a:r>
              <a:rPr lang="de-AT" sz="80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zulässig,</a:t>
            </a:r>
            <a:r>
              <a:rPr lang="de-AT" sz="8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</a:t>
            </a:r>
            <a:r>
              <a:rPr lang="de-AT" sz="80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  <a:r>
              <a:rPr lang="de-AT" sz="8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im ausgeschriebenen Leistungsvertrag vorzusehen.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  Vergaberecht - </a:t>
            </a:r>
            <a:r>
              <a:rPr lang="de-AT" sz="3600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Zulässigkeit</a:t>
            </a:r>
          </a:p>
        </p:txBody>
      </p:sp>
    </p:spTree>
    <p:extLst>
      <p:ext uri="{BB962C8B-B14F-4D97-AF65-F5344CB8AC3E}">
        <p14:creationId xmlns:p14="http://schemas.microsoft.com/office/powerpoint/2010/main" val="1851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604"/>
    </mc:Choice>
    <mc:Fallback xmlns="">
      <p:transition spd="slow" advTm="56260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1369" y="1584102"/>
            <a:ext cx="10715223" cy="490685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Clr>
                <a:schemeClr val="tx2">
                  <a:lumMod val="25000"/>
                </a:schemeClr>
              </a:buClr>
              <a:buNone/>
            </a:pPr>
            <a:r>
              <a:rPr lang="de-DE" sz="2200" b="1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Frage:</a:t>
            </a:r>
          </a:p>
          <a:p>
            <a:pPr>
              <a:lnSpc>
                <a:spcPct val="110000"/>
              </a:lnSpc>
              <a:buClr>
                <a:schemeClr val="tx2">
                  <a:lumMod val="25000"/>
                </a:schemeClr>
              </a:buClr>
            </a:pPr>
            <a:r>
              <a:rPr lang="de-AT" sz="2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Führt der Einsatz von PLM zu </a:t>
            </a:r>
            <a:r>
              <a:rPr lang="de-AT" sz="22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unkalkulierbaren Risiken </a:t>
            </a:r>
            <a:r>
              <a:rPr lang="de-AT" sz="2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des Bieters?</a:t>
            </a:r>
          </a:p>
          <a:p>
            <a:pPr>
              <a:lnSpc>
                <a:spcPct val="110000"/>
              </a:lnSpc>
              <a:buClr>
                <a:schemeClr val="tx2">
                  <a:lumMod val="25000"/>
                </a:schemeClr>
              </a:buClr>
            </a:pPr>
            <a:endParaRPr lang="de-AT" sz="9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25000"/>
                </a:schemeClr>
              </a:buClr>
              <a:buNone/>
            </a:pPr>
            <a:r>
              <a:rPr lang="de-AT" sz="2200" b="1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Ansatz:</a:t>
            </a:r>
            <a:endParaRPr lang="en-AT" sz="2200" b="1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25000"/>
                </a:schemeClr>
              </a:buClr>
            </a:pPr>
            <a:r>
              <a:rPr lang="de-AT" sz="2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Eine Entscheidung </a:t>
            </a:r>
            <a:r>
              <a:rPr lang="de-AT" sz="22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ohne Verfahrens- und Unabhängigkeitsgarantien </a:t>
            </a:r>
            <a:r>
              <a:rPr lang="de-AT" sz="2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eines Gerichts kann für den Bieter zu unkalkulierbaren Projektrisiken führen.</a:t>
            </a:r>
            <a:endParaRPr lang="en-AT" sz="22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25000"/>
                </a:schemeClr>
              </a:buClr>
            </a:pPr>
            <a:r>
              <a:rPr lang="de-AT" sz="2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Im PLM besteht </a:t>
            </a:r>
            <a:r>
              <a:rPr lang="de-AT" sz="22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zwingend</a:t>
            </a:r>
            <a:r>
              <a:rPr lang="de-AT" sz="2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</a:t>
            </a:r>
            <a:r>
              <a:rPr lang="de-AT" sz="22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die Möglichkeit, </a:t>
            </a:r>
            <a:r>
              <a:rPr lang="de-AT" sz="2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gegen die Entscheidung des PLM-Teams ein Gericht anzurufen. </a:t>
            </a:r>
            <a:endParaRPr lang="en-AT" sz="22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lnSpc>
                <a:spcPct val="110000"/>
              </a:lnSpc>
              <a:buClr>
                <a:schemeClr val="tx2">
                  <a:lumMod val="25000"/>
                </a:schemeClr>
              </a:buClr>
            </a:pPr>
            <a:r>
              <a:rPr lang="de-AT" sz="2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Daher ist die Möglichkeit der </a:t>
            </a:r>
            <a:r>
              <a:rPr lang="de-AT" sz="22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gerichtlichen</a:t>
            </a:r>
            <a:r>
              <a:rPr lang="de-AT" sz="2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</a:t>
            </a:r>
            <a:r>
              <a:rPr lang="de-AT" sz="22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Kontrolle</a:t>
            </a:r>
            <a:r>
              <a:rPr lang="de-AT" sz="2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der Entscheidung stets gewahrt.</a:t>
            </a:r>
            <a:endParaRPr lang="en-AT" sz="22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9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25000"/>
                </a:schemeClr>
              </a:buClr>
              <a:buNone/>
            </a:pPr>
            <a:r>
              <a:rPr lang="de-AT" sz="2200" b="1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Lösung:</a:t>
            </a:r>
          </a:p>
          <a:p>
            <a:pPr>
              <a:lnSpc>
                <a:spcPct val="110000"/>
              </a:lnSpc>
              <a:buClr>
                <a:schemeClr val="tx2">
                  <a:lumMod val="25000"/>
                </a:schemeClr>
              </a:buClr>
            </a:pPr>
            <a:r>
              <a:rPr lang="de-AT" sz="2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Die Einführung von PLM führt daher </a:t>
            </a:r>
            <a:r>
              <a:rPr lang="de-AT" sz="22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nicht zu Risiken</a:t>
            </a:r>
            <a:r>
              <a:rPr lang="de-AT" sz="2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, die für den Bieter bei Abgabe seines Angebots unkalkulierbar wären. </a:t>
            </a:r>
            <a:endParaRPr lang="en-AT" sz="22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8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  Vergaberecht - </a:t>
            </a:r>
            <a:r>
              <a:rPr lang="de-AT" sz="3600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Kalkulierbarkeit</a:t>
            </a:r>
            <a:endParaRPr lang="de-AT" sz="2800" b="1" cap="small" dirty="0">
              <a:solidFill>
                <a:srgbClr val="F9A800"/>
              </a:solidFill>
              <a:latin typeface="+mn-lt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56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604"/>
    </mc:Choice>
    <mc:Fallback xmlns="">
      <p:transition spd="slow" advTm="5626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01837" y="4763342"/>
            <a:ext cx="3342462" cy="14850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AT" sz="1800" cap="none" dirty="0">
                <a:solidFill>
                  <a:schemeClr val="tx2"/>
                </a:solidFill>
              </a:rPr>
              <a:t>Prof. RA Dr. </a:t>
            </a:r>
            <a:r>
              <a:rPr lang="de-AT" sz="1800" b="1" cap="none" dirty="0">
                <a:solidFill>
                  <a:srgbClr val="FFC000"/>
                </a:solidFill>
              </a:rPr>
              <a:t>Rudolf Lessiak 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AT" sz="1800" cap="none" dirty="0">
                <a:solidFill>
                  <a:schemeClr val="tx2"/>
                </a:solidFill>
              </a:rPr>
              <a:t>Lessiak &amp; Partner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AT" sz="1800" b="1" cap="none" dirty="0">
                <a:solidFill>
                  <a:srgbClr val="FFC000"/>
                </a:solidFill>
              </a:rPr>
              <a:t>www.lessiak.at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95744B-A036-4B27-98F7-B65B2A6A7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7" y="609600"/>
            <a:ext cx="3085402" cy="5638797"/>
          </a:xfrm>
          <a:prstGeom prst="rect">
            <a:avLst/>
          </a:prstGeom>
          <a:ln>
            <a:solidFill>
              <a:srgbClr val="F9A800"/>
            </a:solidFill>
          </a:ln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8201837" y="721358"/>
            <a:ext cx="3631575" cy="1564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DI Mag. </a:t>
            </a: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Ursula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Gallistel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Bau Betrieb Digital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Goger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de-AT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Reismann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Unternehmensberatung GmbH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www.baubetriebdigital.at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649" y="609600"/>
            <a:ext cx="3122742" cy="5659030"/>
          </a:xfrm>
          <a:prstGeom prst="rect">
            <a:avLst/>
          </a:prstGeom>
          <a:ln>
            <a:solidFill>
              <a:srgbClr val="F9A800"/>
            </a:solidFill>
          </a:ln>
        </p:spPr>
      </p:pic>
    </p:spTree>
    <p:extLst>
      <p:ext uri="{BB962C8B-B14F-4D97-AF65-F5344CB8AC3E}">
        <p14:creationId xmlns:p14="http://schemas.microsoft.com/office/powerpoint/2010/main" val="11231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370"/>
    </mc:Choice>
    <mc:Fallback xmlns="">
      <p:transition advTm="6037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479" y="1584102"/>
            <a:ext cx="10947042" cy="504851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Clr>
                <a:schemeClr val="tx2">
                  <a:lumMod val="25000"/>
                </a:schemeClr>
              </a:buClr>
              <a:buNone/>
            </a:pPr>
            <a:r>
              <a:rPr lang="de-DE" b="1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Frage:</a:t>
            </a:r>
          </a:p>
          <a:p>
            <a:pPr>
              <a:lnSpc>
                <a:spcPct val="110000"/>
              </a:lnSpc>
              <a:spcBef>
                <a:spcPts val="800"/>
              </a:spcBef>
              <a:buClr>
                <a:schemeClr val="tx2">
                  <a:lumMod val="25000"/>
                </a:schemeClr>
              </a:buClr>
            </a:pP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Ist es zulässig, den Auftragnehmer zu verpflichten, das mit dem Auftraggeber vereinbarte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auf seine Subunternehmer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durchzuschalten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?</a:t>
            </a:r>
          </a:p>
          <a:p>
            <a:pPr>
              <a:lnSpc>
                <a:spcPct val="110000"/>
              </a:lnSpc>
              <a:spcBef>
                <a:spcPts val="800"/>
              </a:spcBef>
              <a:buClr>
                <a:schemeClr val="tx2">
                  <a:lumMod val="25000"/>
                </a:schemeClr>
              </a:buClr>
            </a:pPr>
            <a:endParaRPr lang="en-AT" sz="8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 marL="0" indent="0">
              <a:lnSpc>
                <a:spcPct val="110000"/>
              </a:lnSpc>
              <a:spcBef>
                <a:spcPts val="800"/>
              </a:spcBef>
              <a:buClr>
                <a:schemeClr val="tx2">
                  <a:lumMod val="25000"/>
                </a:schemeClr>
              </a:buClr>
              <a:buNone/>
            </a:pPr>
            <a:r>
              <a:rPr lang="de-AT" b="1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Ansatz:</a:t>
            </a:r>
            <a:endParaRPr lang="en-AT" b="1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5000"/>
                </a:schemeClr>
              </a:buClr>
            </a:pP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§ 98 Abs 2 </a:t>
            </a:r>
            <a:r>
              <a:rPr lang="de-AT" dirty="0" err="1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BVergG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: Der AG kann die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Namhaftmachung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der für die Auftragserfüllung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vorgesehenen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Subunternehmer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verlangen. </a:t>
            </a:r>
            <a:endParaRPr lang="en-AT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5000"/>
                </a:schemeClr>
              </a:buClr>
            </a:pP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§ 98 Abs 3 </a:t>
            </a:r>
            <a:r>
              <a:rPr lang="de-AT" dirty="0" err="1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BVergG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: Die Weitergabe von Leistungen ist nur an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geeignete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Subunternehmer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zulässig.</a:t>
            </a:r>
            <a:endParaRPr lang="en-AT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5000"/>
                </a:schemeClr>
              </a:buClr>
            </a:pP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Der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 Nachweis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der Eignung 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hat nach Regelungen des § 80 </a:t>
            </a:r>
            <a:r>
              <a:rPr lang="de-AT" dirty="0" err="1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BVergG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zu erfolgen.</a:t>
            </a:r>
            <a:endParaRPr lang="en-AT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buClr>
                <a:schemeClr val="tx2">
                  <a:lumMod val="25000"/>
                </a:schemeClr>
              </a:buClr>
            </a:pP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§ 363 </a:t>
            </a:r>
            <a:r>
              <a:rPr lang="de-AT" dirty="0" err="1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BVergG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: Die Nachträgliche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Änderung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eines namhaft gemachten Subunternehmers bedarf der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Zustimmung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des Auftraggebers.</a:t>
            </a:r>
            <a:endParaRPr lang="en-AT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  Vergaberecht – </a:t>
            </a:r>
            <a:r>
              <a:rPr lang="de-AT" sz="3600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Subunternehmer</a:t>
            </a:r>
            <a:endParaRPr lang="de-AT" sz="2800" b="1" cap="small" dirty="0">
              <a:solidFill>
                <a:srgbClr val="F9A800"/>
              </a:solidFill>
              <a:latin typeface="+mn-lt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825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604"/>
    </mc:Choice>
    <mc:Fallback xmlns="">
      <p:transition spd="slow" advTm="56260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479" y="1584102"/>
            <a:ext cx="10947042" cy="504851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5000"/>
                </a:schemeClr>
              </a:buClr>
              <a:buNone/>
            </a:pPr>
            <a:r>
              <a:rPr lang="de-AT" b="1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Lösung:</a:t>
            </a: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5000"/>
                </a:schemeClr>
              </a:buClr>
            </a:pP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Das </a:t>
            </a:r>
            <a:r>
              <a:rPr lang="de-AT" dirty="0" err="1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BVergG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anerkennt das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Interesse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des Auftraggebers,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Projektstörungen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durch mangelnde Eignung des eingesetzten Subunternehmers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hintanzuhalten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.</a:t>
            </a: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5000"/>
                </a:schemeClr>
              </a:buClr>
            </a:pP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Zweck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dieser Regelungen des </a:t>
            </a:r>
            <a:r>
              <a:rPr lang="de-AT" dirty="0" err="1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BVergG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ist (auch) die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vorbeugende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Vermeidung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von Konflikten im Projekt.</a:t>
            </a:r>
            <a:endParaRPr lang="en-AT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5000"/>
                </a:schemeClr>
              </a:buClr>
            </a:pP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Das ist nur dann effizient, wenn die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Subunternehmer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, welche die von der konkreten Störung betroffenen Leistungen erbringen sollen, auch in die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Ausarbeitung der Lösungen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eingebunden sind.</a:t>
            </a:r>
            <a:endParaRPr lang="en-AT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5000"/>
                </a:schemeClr>
              </a:buClr>
            </a:pP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Daher ist es aus vergaberechtlicher Sicht zulässig, in der Ausschreibung vorzusehen, dass das im Leistungsvertrag vereinbarte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vom Bieter auf seine namhaft gemachten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Subunternehmer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</a:t>
            </a:r>
            <a:r>
              <a:rPr lang="de-AT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durchzuschalten</a:t>
            </a:r>
            <a:r>
              <a:rPr lang="de-AT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ist.</a:t>
            </a:r>
            <a:endParaRPr lang="en-AT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  Vergaberecht – </a:t>
            </a:r>
            <a:r>
              <a:rPr lang="de-AT" sz="3600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Subunternehmer</a:t>
            </a:r>
            <a:endParaRPr lang="de-AT" sz="2800" b="1" cap="small" dirty="0">
              <a:solidFill>
                <a:srgbClr val="F9A800"/>
              </a:solidFill>
              <a:latin typeface="+mn-lt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34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604"/>
    </mc:Choice>
    <mc:Fallback xmlns="">
      <p:transition spd="slow" advTm="56260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7657" y="1584102"/>
            <a:ext cx="11138263" cy="524968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10000"/>
              </a:lnSpc>
              <a:buClr>
                <a:schemeClr val="tx2">
                  <a:lumMod val="25000"/>
                </a:schemeClr>
              </a:buClr>
              <a:buNone/>
            </a:pPr>
            <a:r>
              <a:rPr lang="de-DE" sz="4200" b="1" dirty="0">
                <a:solidFill>
                  <a:schemeClr val="bg1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Frage:</a:t>
            </a:r>
          </a:p>
          <a:p>
            <a:pPr>
              <a:lnSpc>
                <a:spcPct val="110000"/>
              </a:lnSpc>
              <a:buClr>
                <a:schemeClr val="tx2">
                  <a:lumMod val="25000"/>
                </a:schemeClr>
              </a:buClr>
            </a:pPr>
            <a:r>
              <a:rPr lang="de-AT" sz="4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Ist die </a:t>
            </a:r>
            <a:r>
              <a:rPr lang="de-AT" sz="42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nachträgliche Vereinbarung </a:t>
            </a:r>
            <a:r>
              <a:rPr lang="de-AT" sz="4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von PLM eine </a:t>
            </a:r>
            <a:r>
              <a:rPr lang="de-AT" sz="42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zulässige</a:t>
            </a:r>
            <a:r>
              <a:rPr lang="de-AT" sz="4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Vertragsänderung?</a:t>
            </a:r>
            <a:endParaRPr lang="en-AT" sz="42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25000"/>
                </a:schemeClr>
              </a:buClr>
              <a:buNone/>
            </a:pPr>
            <a:endParaRPr lang="en-AT" sz="19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25000"/>
                </a:schemeClr>
              </a:buClr>
              <a:buNone/>
            </a:pPr>
            <a:r>
              <a:rPr lang="de-AT" sz="4200" b="1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Ansatz:</a:t>
            </a:r>
            <a:endParaRPr lang="en-AT" sz="4200" b="1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lnSpc>
                <a:spcPct val="110000"/>
              </a:lnSpc>
              <a:buClr>
                <a:schemeClr val="tx2">
                  <a:lumMod val="25000"/>
                </a:schemeClr>
              </a:buClr>
            </a:pPr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§ 365 </a:t>
            </a:r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BVergG</a:t>
            </a:r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: </a:t>
            </a:r>
            <a:r>
              <a:rPr lang="de-AT" sz="40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Wesentliche</a:t>
            </a:r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Änderungen mit </a:t>
            </a:r>
            <a:r>
              <a:rPr lang="de-AT" sz="40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Konkretisierung der Generalklausel </a:t>
            </a:r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in Abs 2. </a:t>
            </a:r>
            <a:endParaRPr lang="en-AT" sz="40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lnSpc>
                <a:spcPct val="110000"/>
              </a:lnSpc>
              <a:buClr>
                <a:schemeClr val="tx2">
                  <a:lumMod val="25000"/>
                </a:schemeClr>
              </a:buClr>
            </a:pPr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Von der Generalklausel erfasste Fälle müssen den Fällen des Abs 2 </a:t>
            </a:r>
            <a:r>
              <a:rPr lang="de-AT" sz="40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gleichgewichtig</a:t>
            </a:r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sein.</a:t>
            </a:r>
          </a:p>
          <a:p>
            <a:pPr>
              <a:lnSpc>
                <a:spcPct val="110000"/>
              </a:lnSpc>
              <a:buClr>
                <a:schemeClr val="tx2">
                  <a:lumMod val="25000"/>
                </a:schemeClr>
              </a:buClr>
            </a:pPr>
            <a:endParaRPr lang="en-AT" sz="19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 marL="0" indent="0">
              <a:lnSpc>
                <a:spcPct val="130000"/>
              </a:lnSpc>
              <a:buClr>
                <a:schemeClr val="tx2">
                  <a:lumMod val="25000"/>
                </a:schemeClr>
              </a:buClr>
              <a:buNone/>
            </a:pPr>
            <a:r>
              <a:rPr lang="de-AT" sz="4200" b="1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Lösung: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tx2">
                  <a:lumMod val="25000"/>
                </a:schemeClr>
              </a:buClr>
            </a:pPr>
            <a:r>
              <a:rPr lang="de-AT" sz="4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Die </a:t>
            </a:r>
            <a:r>
              <a:rPr lang="de-AT" sz="42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Einführung von </a:t>
            </a:r>
            <a:r>
              <a:rPr lang="de-AT" sz="4200" b="1" dirty="0" err="1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  <a:r>
              <a:rPr lang="de-AT" sz="42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 </a:t>
            </a:r>
            <a:r>
              <a:rPr lang="de-AT" sz="4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wird von den in § 365 Abs 2 </a:t>
            </a:r>
            <a:r>
              <a:rPr lang="de-AT" sz="4200" dirty="0" err="1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BVergG</a:t>
            </a:r>
            <a:r>
              <a:rPr lang="de-AT" sz="4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genannten Fällen nicht umfasst. 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tx2">
                  <a:lumMod val="25000"/>
                </a:schemeClr>
              </a:buClr>
            </a:pPr>
            <a:r>
              <a:rPr lang="de-AT" sz="42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  <a:r>
              <a:rPr lang="de-AT" sz="4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ist auch </a:t>
            </a:r>
            <a:r>
              <a:rPr lang="de-AT" sz="42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nicht annähernd gleichgewichtig </a:t>
            </a:r>
            <a:r>
              <a:rPr lang="de-AT" sz="4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mit den </a:t>
            </a:r>
            <a:r>
              <a:rPr lang="de-AT" sz="4200" dirty="0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</a:rPr>
              <a:t>in § 365 Abs 2 </a:t>
            </a:r>
            <a:r>
              <a:rPr lang="de-AT" sz="4200" dirty="0" err="1">
                <a:solidFill>
                  <a:schemeClr val="tx2">
                    <a:lumMod val="25000"/>
                  </a:schemeClr>
                </a:solidFill>
                <a:ea typeface="Adobe Heiti Std R" panose="020B0400000000000000" pitchFamily="34" charset="-128"/>
              </a:rPr>
              <a:t>BVergG</a:t>
            </a:r>
            <a:r>
              <a:rPr lang="de-AT" sz="4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genannten Fällen.</a:t>
            </a:r>
            <a:endParaRPr lang="en-AT" sz="42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lnSpc>
                <a:spcPct val="130000"/>
              </a:lnSpc>
              <a:buClr>
                <a:schemeClr val="tx2">
                  <a:lumMod val="25000"/>
                </a:schemeClr>
              </a:buClr>
            </a:pPr>
            <a:r>
              <a:rPr lang="de-AT" sz="4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Daher besteht </a:t>
            </a:r>
            <a:r>
              <a:rPr lang="de-AT" sz="42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keine vergaberechtliche Beschränkung </a:t>
            </a:r>
            <a:r>
              <a:rPr lang="de-AT" sz="42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für die nachträgliche Vereinbarung von PLM in Verträge.</a:t>
            </a:r>
            <a:endParaRPr lang="de-AT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en-AT" sz="18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  Vergaberecht - </a:t>
            </a:r>
            <a:r>
              <a:rPr lang="de-AT" sz="3600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Vertragsänderung</a:t>
            </a:r>
            <a:endParaRPr lang="de-AT" sz="2800" b="1" cap="small" dirty="0">
              <a:solidFill>
                <a:srgbClr val="F9A800"/>
              </a:solidFill>
              <a:latin typeface="+mn-lt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0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604"/>
    </mc:Choice>
    <mc:Fallback xmlns="">
      <p:transition spd="slow" advTm="56260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3171" y="2471176"/>
            <a:ext cx="8825657" cy="1915647"/>
          </a:xfrm>
          <a:solidFill>
            <a:schemeClr val="bg2"/>
          </a:solidFill>
        </p:spPr>
        <p:txBody>
          <a:bodyPr anchor="ctr"/>
          <a:lstStyle/>
          <a:p>
            <a:pPr algn="ctr">
              <a:spcBef>
                <a:spcPts val="1200"/>
              </a:spcBef>
            </a:pPr>
            <a:r>
              <a:rPr lang="de-AT" cap="small" dirty="0">
                <a:latin typeface="+mn-lt"/>
                <a:ea typeface="Adobe Heiti Std R" panose="020B0400000000000000" pitchFamily="34" charset="-128"/>
              </a:rPr>
              <a:t>Ablauf von </a:t>
            </a:r>
            <a:r>
              <a:rPr lang="de-AT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  <a:endParaRPr lang="de-AT" b="1" cap="small" dirty="0">
              <a:solidFill>
                <a:srgbClr val="F9A800"/>
              </a:solidFill>
              <a:latin typeface="+mn-lt"/>
              <a:ea typeface="Adobe Heiti Std R" panose="020B040000000000000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AT" sz="3500" b="1" cap="small" dirty="0">
              <a:solidFill>
                <a:schemeClr val="accent3"/>
              </a:solidFill>
              <a:latin typeface="+mn-lt"/>
              <a:ea typeface="Adobe Heiti Std R" panose="020B0400000000000000" pitchFamily="34" charset="-128"/>
            </a:endParaRPr>
          </a:p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AT" sz="3500" b="1" cap="small" dirty="0">
              <a:solidFill>
                <a:schemeClr val="accent3"/>
              </a:solidFill>
              <a:latin typeface="+mn-lt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6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45"/>
    </mc:Choice>
    <mc:Fallback xmlns="">
      <p:transition spd="slow" advTm="25284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cap="smal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   A</a:t>
            </a:r>
            <a:r>
              <a:rPr lang="de-AT" cap="small" dirty="0">
                <a:latin typeface="+mn-lt"/>
                <a:ea typeface="Adobe Heiti Std R" panose="020B0400000000000000" pitchFamily="34" charset="-128"/>
              </a:rPr>
              <a:t>blauf </a:t>
            </a:r>
            <a:r>
              <a:rPr lang="de-AT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544" y="1643581"/>
            <a:ext cx="8946541" cy="4195481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25000"/>
                </a:schemeClr>
              </a:buClr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1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9EE93C-40E9-4A4B-A12B-4FFBEB5B4D62}"/>
              </a:ext>
            </a:extLst>
          </p:cNvPr>
          <p:cNvSpPr txBox="1"/>
          <p:nvPr/>
        </p:nvSpPr>
        <p:spPr>
          <a:xfrm>
            <a:off x="4045350" y="3429000"/>
            <a:ext cx="4101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solidFill>
                  <a:srgbClr val="F9A800"/>
                </a:solidFill>
              </a:rPr>
              <a:t>PHASE 1 </a:t>
            </a:r>
            <a:endParaRPr lang="de-AT" sz="6000" dirty="0">
              <a:solidFill>
                <a:srgbClr val="F9A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19"/>
    </mc:Choice>
    <mc:Fallback xmlns="">
      <p:transition spd="slow" advTm="9921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cap="smal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   </a:t>
            </a:r>
            <a:r>
              <a:rPr lang="de-AT" cap="small" dirty="0">
                <a:latin typeface="+mn-lt"/>
                <a:ea typeface="Adobe Heiti Std R" panose="020B0400000000000000" pitchFamily="34" charset="-128"/>
              </a:rPr>
              <a:t>Ablauf </a:t>
            </a:r>
            <a:r>
              <a:rPr lang="de-AT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544" y="1643581"/>
            <a:ext cx="8946541" cy="4195481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25000"/>
                </a:schemeClr>
              </a:buClr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1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16DE27F-001E-4B9B-BDB8-B2E5E818F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320"/>
          <a:stretch/>
        </p:blipFill>
        <p:spPr>
          <a:xfrm>
            <a:off x="1767840" y="2629226"/>
            <a:ext cx="8680450" cy="28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19"/>
    </mc:Choice>
    <mc:Fallback xmlns="">
      <p:transition spd="slow" advTm="9921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cap="smal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   </a:t>
            </a:r>
            <a:r>
              <a:rPr lang="de-AT" cap="small" dirty="0">
                <a:latin typeface="+mn-lt"/>
                <a:ea typeface="Adobe Heiti Std R" panose="020B0400000000000000" pitchFamily="34" charset="-128"/>
              </a:rPr>
              <a:t>Ablauf </a:t>
            </a:r>
            <a:r>
              <a:rPr lang="de-AT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544" y="1643581"/>
            <a:ext cx="8946541" cy="4195481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25000"/>
                </a:schemeClr>
              </a:buClr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1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F85663C-7568-488B-93E7-F398BD5CD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0" y="2206298"/>
            <a:ext cx="11862536" cy="40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19"/>
    </mc:Choice>
    <mc:Fallback xmlns="">
      <p:transition spd="slow" advTm="9921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cap="smal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   </a:t>
            </a:r>
            <a:r>
              <a:rPr lang="de-AT" cap="small" dirty="0">
                <a:latin typeface="+mn-lt"/>
                <a:ea typeface="Adobe Heiti Std R" panose="020B0400000000000000" pitchFamily="34" charset="-128"/>
              </a:rPr>
              <a:t>Ablauf </a:t>
            </a:r>
            <a:r>
              <a:rPr lang="de-AT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544" y="1643581"/>
            <a:ext cx="8946541" cy="4195481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25000"/>
                </a:schemeClr>
              </a:buClr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1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7BAFEA-9D7F-4298-9F42-4933E188B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38" y="1633421"/>
            <a:ext cx="11307402" cy="472673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1EE9963-6639-467C-8E6F-3D1F00F183C1}"/>
              </a:ext>
            </a:extLst>
          </p:cNvPr>
          <p:cNvSpPr/>
          <p:nvPr/>
        </p:nvSpPr>
        <p:spPr>
          <a:xfrm>
            <a:off x="4135658" y="4158439"/>
            <a:ext cx="2872673" cy="2211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EA6CB25-6AE6-4B21-A92D-36D7637E33A4}"/>
              </a:ext>
            </a:extLst>
          </p:cNvPr>
          <p:cNvSpPr/>
          <p:nvPr/>
        </p:nvSpPr>
        <p:spPr>
          <a:xfrm>
            <a:off x="563176" y="4739369"/>
            <a:ext cx="3511944" cy="16309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470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19"/>
    </mc:Choice>
    <mc:Fallback xmlns="">
      <p:transition spd="slow" advTm="9921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cap="smal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   </a:t>
            </a:r>
            <a:r>
              <a:rPr lang="de-AT" cap="small" dirty="0">
                <a:latin typeface="+mn-lt"/>
                <a:ea typeface="Adobe Heiti Std R" panose="020B0400000000000000" pitchFamily="34" charset="-128"/>
              </a:rPr>
              <a:t>Ablauf </a:t>
            </a:r>
            <a:r>
              <a:rPr lang="de-AT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544" y="1643581"/>
            <a:ext cx="8946541" cy="4195481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25000"/>
                </a:schemeClr>
              </a:buClr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1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9EE93C-40E9-4A4B-A12B-4FFBEB5B4D62}"/>
              </a:ext>
            </a:extLst>
          </p:cNvPr>
          <p:cNvSpPr txBox="1"/>
          <p:nvPr/>
        </p:nvSpPr>
        <p:spPr>
          <a:xfrm>
            <a:off x="4029785" y="3429000"/>
            <a:ext cx="413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solidFill>
                  <a:srgbClr val="F9A800"/>
                </a:solidFill>
              </a:rPr>
              <a:t>PHASE 2</a:t>
            </a:r>
            <a:endParaRPr lang="de-AT" sz="6000" b="1" dirty="0">
              <a:solidFill>
                <a:srgbClr val="F9A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19"/>
    </mc:Choice>
    <mc:Fallback xmlns="">
      <p:transition spd="slow" advTm="9921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cap="smal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   </a:t>
            </a:r>
            <a:r>
              <a:rPr lang="de-AT" cap="small" dirty="0">
                <a:latin typeface="+mn-lt"/>
                <a:ea typeface="Adobe Heiti Std R" panose="020B0400000000000000" pitchFamily="34" charset="-128"/>
              </a:rPr>
              <a:t>Ablauf </a:t>
            </a:r>
            <a:r>
              <a:rPr lang="de-AT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544" y="1643581"/>
            <a:ext cx="8946541" cy="4195481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25000"/>
                </a:schemeClr>
              </a:buClr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1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E5C5D9-9AB8-4AE8-AF7C-43658120A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" y="2041307"/>
            <a:ext cx="11724579" cy="419548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F672628-5D64-4BEE-BB56-6EAFC71AC9AB}"/>
              </a:ext>
            </a:extLst>
          </p:cNvPr>
          <p:cNvSpPr/>
          <p:nvPr/>
        </p:nvSpPr>
        <p:spPr>
          <a:xfrm>
            <a:off x="8169931" y="1484851"/>
            <a:ext cx="2540899" cy="12548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B335395-2D08-4621-9B0A-8F54D3472DD1}"/>
              </a:ext>
            </a:extLst>
          </p:cNvPr>
          <p:cNvSpPr/>
          <p:nvPr/>
        </p:nvSpPr>
        <p:spPr>
          <a:xfrm>
            <a:off x="289544" y="2018184"/>
            <a:ext cx="3855854" cy="1301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23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19"/>
    </mc:Choice>
    <mc:Fallback xmlns="">
      <p:transition spd="slow" advTm="992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   </a:t>
            </a:r>
            <a:r>
              <a:rPr lang="de-AT" sz="3600" b="1" cap="small" dirty="0">
                <a:solidFill>
                  <a:srgbClr val="F9A800"/>
                </a:solidFill>
                <a:latin typeface="+mn-lt"/>
                <a:ea typeface="Adobe Heiti Std R" panose="020B0400000000000000"/>
              </a:rPr>
              <a:t>Konflikt</a:t>
            </a:r>
            <a:r>
              <a:rPr lang="de-AT" sz="3600" cap="small" dirty="0">
                <a:latin typeface="+mn-lt"/>
                <a:ea typeface="Adobe Heiti Std R" panose="020B0400000000000000"/>
              </a:rPr>
              <a:t> – oder </a:t>
            </a:r>
            <a:r>
              <a:rPr lang="de-AT" sz="3600" b="1" cap="small" dirty="0">
                <a:solidFill>
                  <a:srgbClr val="F9A800"/>
                </a:solidFill>
                <a:latin typeface="+mn-lt"/>
                <a:ea typeface="Adobe Heiti Std R" panose="020B0400000000000000"/>
              </a:rPr>
              <a:t>PLM</a:t>
            </a:r>
            <a:r>
              <a:rPr lang="de-AT" sz="3600" b="1" cap="small" dirty="0">
                <a:solidFill>
                  <a:schemeClr val="accent3"/>
                </a:solidFill>
                <a:latin typeface="+mn-lt"/>
                <a:ea typeface="Adobe Heiti Std R" panose="020B0400000000000000"/>
              </a:rPr>
              <a:t> </a:t>
            </a:r>
            <a:r>
              <a:rPr lang="de-AT" sz="3600" cap="small" dirty="0">
                <a:latin typeface="+mn-lt"/>
                <a:ea typeface="Adobe Heiti Std R" panose="020B0400000000000000"/>
              </a:rPr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82182" cy="4195481"/>
          </a:xfrm>
        </p:spPr>
        <p:txBody>
          <a:bodyPr>
            <a:normAutofit/>
          </a:bodyPr>
          <a:lstStyle/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r>
              <a:rPr lang="de-AT" sz="28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Typische </a:t>
            </a:r>
            <a:r>
              <a:rPr lang="de-AT" sz="28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Konfliktbewältigung</a:t>
            </a:r>
            <a:r>
              <a:rPr lang="de-AT" sz="28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 bei Bauprojekten</a:t>
            </a: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  <a:p>
            <a:pPr marL="0" lvl="8" indent="0">
              <a:buClr>
                <a:schemeClr val="tx2">
                  <a:lumMod val="25000"/>
                </a:schemeClr>
              </a:buClr>
              <a:buNone/>
            </a:pPr>
            <a:r>
              <a:rPr lang="de-AT" sz="28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														</a:t>
            </a:r>
          </a:p>
          <a:p>
            <a:pPr marL="0" lvl="8" indent="0">
              <a:buClr>
                <a:schemeClr val="tx2">
                  <a:lumMod val="25000"/>
                </a:schemeClr>
              </a:buClr>
              <a:buNone/>
            </a:pPr>
            <a:r>
              <a:rPr lang="de-AT" sz="2800" cap="small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													</a:t>
            </a:r>
          </a:p>
          <a:p>
            <a:pPr marL="0" lvl="8" indent="0">
              <a:spcBef>
                <a:spcPts val="2400"/>
              </a:spcBef>
              <a:buClr>
                <a:schemeClr val="tx2">
                  <a:lumMod val="25000"/>
                </a:schemeClr>
              </a:buClr>
              <a:buNone/>
            </a:pPr>
            <a:r>
              <a:rPr lang="de-AT" sz="2800" cap="small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														</a:t>
            </a:r>
            <a:endParaRPr lang="de-AT" sz="3500" b="1" cap="small" dirty="0">
              <a:solidFill>
                <a:schemeClr val="accent3"/>
              </a:solidFill>
              <a:latin typeface="+mn-lt"/>
              <a:ea typeface="Adobe Heiti Std R" panose="020B0400000000000000" pitchFamily="34" charset="-128"/>
            </a:endParaRPr>
          </a:p>
        </p:txBody>
      </p:sp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2182387211"/>
              </p:ext>
            </p:extLst>
          </p:nvPr>
        </p:nvGraphicFramePr>
        <p:xfrm>
          <a:off x="199603" y="2820589"/>
          <a:ext cx="6305265" cy="383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000AD51C-6ABA-4BFE-BBC3-112ADA70A68C}"/>
              </a:ext>
            </a:extLst>
          </p:cNvPr>
          <p:cNvSpPr/>
          <p:nvPr/>
        </p:nvSpPr>
        <p:spPr>
          <a:xfrm rot="5400000">
            <a:off x="4592920" y="4202005"/>
            <a:ext cx="3168961" cy="561067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99731B-288A-4D6D-A0D5-15012198CB99}"/>
              </a:ext>
            </a:extLst>
          </p:cNvPr>
          <p:cNvSpPr txBox="1"/>
          <p:nvPr/>
        </p:nvSpPr>
        <p:spPr>
          <a:xfrm>
            <a:off x="6748477" y="4036262"/>
            <a:ext cx="49121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cap="small" dirty="0">
                <a:solidFill>
                  <a:schemeClr val="bg2"/>
                </a:solidFill>
                <a:ea typeface="Adobe Heiti Std R" panose="020B0400000000000000" pitchFamily="34" charset="-128"/>
              </a:rPr>
              <a:t>Damit die Störung nicht zum Konflikt wird: </a:t>
            </a:r>
            <a:r>
              <a:rPr lang="de-AT" sz="2000" b="1" cap="small" dirty="0">
                <a:solidFill>
                  <a:srgbClr val="F9A800"/>
                </a:solidFill>
                <a:ea typeface="Adobe Heiti Std R" panose="020B0400000000000000" pitchFamily="34" charset="-128"/>
              </a:rPr>
              <a:t>Projektbegleitendes Lösungsmanagement</a:t>
            </a:r>
            <a:endParaRPr lang="de-AT" cap="small" dirty="0">
              <a:solidFill>
                <a:srgbClr val="F9A800"/>
              </a:solidFill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58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45"/>
    </mc:Choice>
    <mc:Fallback xmlns="">
      <p:transition spd="slow" advTm="252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cap="smal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   </a:t>
            </a:r>
            <a:r>
              <a:rPr lang="de-AT" cap="small" dirty="0">
                <a:latin typeface="+mn-lt"/>
                <a:ea typeface="Adobe Heiti Std R" panose="020B0400000000000000" pitchFamily="34" charset="-128"/>
              </a:rPr>
              <a:t>Ablauf </a:t>
            </a:r>
            <a:r>
              <a:rPr lang="de-AT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516F9E-0946-4171-8E04-E3D28478C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00"/>
          <a:stretch/>
        </p:blipFill>
        <p:spPr>
          <a:xfrm>
            <a:off x="224268" y="2448278"/>
            <a:ext cx="11767201" cy="26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19"/>
    </mc:Choice>
    <mc:Fallback xmlns="">
      <p:transition spd="slow" advTm="9921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cap="smal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   </a:t>
            </a:r>
            <a:r>
              <a:rPr lang="de-AT" cap="small" dirty="0">
                <a:latin typeface="+mn-lt"/>
                <a:ea typeface="Adobe Heiti Std R" panose="020B0400000000000000" pitchFamily="34" charset="-128"/>
              </a:rPr>
              <a:t>Ablauf </a:t>
            </a:r>
            <a:r>
              <a:rPr lang="de-AT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D818A9-2AA6-4F62-B89F-37CCC2B0118B}"/>
              </a:ext>
            </a:extLst>
          </p:cNvPr>
          <p:cNvSpPr txBox="1"/>
          <p:nvPr/>
        </p:nvSpPr>
        <p:spPr>
          <a:xfrm>
            <a:off x="522514" y="2082800"/>
            <a:ext cx="11451772" cy="411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AT" sz="2000" b="1" dirty="0">
                <a:solidFill>
                  <a:srgbClr val="F9A800"/>
                </a:solidFill>
              </a:rPr>
              <a:t>Phase 1</a:t>
            </a:r>
          </a:p>
          <a:p>
            <a:pPr>
              <a:lnSpc>
                <a:spcPct val="120000"/>
              </a:lnSpc>
            </a:pPr>
            <a:r>
              <a:rPr lang="de-AT" sz="2000" dirty="0">
                <a:solidFill>
                  <a:schemeClr val="bg1"/>
                </a:solidFill>
              </a:rPr>
              <a:t>Endet mit einer Einigung oder</a:t>
            </a:r>
          </a:p>
          <a:p>
            <a:pPr>
              <a:lnSpc>
                <a:spcPct val="120000"/>
              </a:lnSpc>
            </a:pPr>
            <a:r>
              <a:rPr lang="de-AT" sz="2000" dirty="0">
                <a:solidFill>
                  <a:schemeClr val="bg1"/>
                </a:solidFill>
              </a:rPr>
              <a:t>mit der Feststellung, dass keine Einigung erzielt wurde. Dann entscheiden die Parteien,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de-AT" sz="2000" dirty="0">
                <a:solidFill>
                  <a:schemeClr val="bg1"/>
                </a:solidFill>
              </a:rPr>
              <a:t>ob PLM mit Phase 1 beendet wird oder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de-AT" sz="2000" dirty="0">
                <a:solidFill>
                  <a:schemeClr val="bg1"/>
                </a:solidFill>
              </a:rPr>
              <a:t>ob PLM mit Phase 2 weitergeführt werden soll. </a:t>
            </a:r>
          </a:p>
          <a:p>
            <a:pPr>
              <a:lnSpc>
                <a:spcPct val="120000"/>
              </a:lnSpc>
            </a:pPr>
            <a:endParaRPr lang="de-AT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de-AT" sz="2000" b="1" dirty="0">
                <a:solidFill>
                  <a:srgbClr val="F9A800"/>
                </a:solidFill>
              </a:rPr>
              <a:t>Phase 2</a:t>
            </a:r>
          </a:p>
          <a:p>
            <a:pPr>
              <a:lnSpc>
                <a:spcPct val="120000"/>
              </a:lnSpc>
            </a:pPr>
            <a:r>
              <a:rPr lang="de-AT" sz="2000" dirty="0">
                <a:solidFill>
                  <a:schemeClr val="bg1"/>
                </a:solidFill>
              </a:rPr>
              <a:t>Kann zu einer Schlichtungsentscheidung durch das PLM-Team führen. </a:t>
            </a:r>
          </a:p>
          <a:p>
            <a:pPr>
              <a:lnSpc>
                <a:spcPct val="120000"/>
              </a:lnSpc>
            </a:pPr>
            <a:r>
              <a:rPr lang="de-AT" sz="2000" dirty="0">
                <a:solidFill>
                  <a:schemeClr val="bg1"/>
                </a:solidFill>
              </a:rPr>
              <a:t>Diese Schlichtungsentscheidung ist vorläufig bindend.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de-AT" sz="2000" dirty="0">
                <a:solidFill>
                  <a:schemeClr val="bg1"/>
                </a:solidFill>
              </a:rPr>
              <a:t>Sie wird durch Ablauf der Frist zur Anrufung eines (Schieds-)Gerichts endgültig bindend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de-AT" sz="2000" dirty="0">
                <a:solidFill>
                  <a:schemeClr val="bg1"/>
                </a:solidFill>
              </a:rPr>
              <a:t>oder durch ein Gerichtsurteil ersetzt. </a:t>
            </a:r>
          </a:p>
        </p:txBody>
      </p:sp>
    </p:spTree>
    <p:extLst>
      <p:ext uri="{BB962C8B-B14F-4D97-AF65-F5344CB8AC3E}">
        <p14:creationId xmlns:p14="http://schemas.microsoft.com/office/powerpoint/2010/main" val="364911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19"/>
    </mc:Choice>
    <mc:Fallback xmlns="">
      <p:transition spd="slow" advTm="99219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3171" y="2471176"/>
            <a:ext cx="8825657" cy="1915647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b="1" cap="small" dirty="0">
                <a:solidFill>
                  <a:schemeClr val="accent3"/>
                </a:solidFill>
                <a:latin typeface="+mn-lt"/>
                <a:ea typeface="Adobe Heiti Std R" panose="020B0400000000000000" pitchFamily="34" charset="-128"/>
              </a:rPr>
              <a:t>     </a:t>
            </a:r>
            <a:r>
              <a:rPr lang="de-AT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Zusammenfassung</a:t>
            </a:r>
            <a:endParaRPr lang="de-AT" b="1" cap="small" dirty="0">
              <a:solidFill>
                <a:srgbClr val="F9A800"/>
              </a:solidFill>
              <a:latin typeface="+mn-lt"/>
              <a:ea typeface="Adobe Heiti Std R" panose="020B040000000000000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AT" sz="3500" b="1" cap="small" dirty="0">
              <a:solidFill>
                <a:schemeClr val="accent3"/>
              </a:solidFill>
              <a:latin typeface="+mn-lt"/>
              <a:ea typeface="Adobe Heiti Std R" panose="020B0400000000000000" pitchFamily="34" charset="-128"/>
            </a:endParaRPr>
          </a:p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AT" sz="3500" b="1" cap="small" dirty="0">
              <a:solidFill>
                <a:schemeClr val="accent3"/>
              </a:solidFill>
              <a:latin typeface="+mn-lt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34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45"/>
    </mc:Choice>
    <mc:Fallback xmlns="">
      <p:transition spd="slow" advTm="252845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b="1" cap="smal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   </a:t>
            </a:r>
            <a:r>
              <a:rPr lang="de-AT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r>
              <a:rPr lang="de-AT" sz="2800" b="1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</a:rPr>
              <a:t>Was leistet </a:t>
            </a:r>
            <a:r>
              <a:rPr lang="de-AT" sz="28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PLM?</a:t>
            </a:r>
          </a:p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AT" sz="24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</a:endParaRP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FC33D517-4EB4-4D77-A21B-6F5A5836E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78431"/>
              </p:ext>
            </p:extLst>
          </p:nvPr>
        </p:nvGraphicFramePr>
        <p:xfrm>
          <a:off x="2031999" y="2718154"/>
          <a:ext cx="8128000" cy="367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92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05"/>
    </mc:Choice>
    <mc:Fallback xmlns="">
      <p:transition spd="slow" advTm="9210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211" y="3039208"/>
            <a:ext cx="3342459" cy="31107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3300" b="1" cap="small" dirty="0">
                <a:solidFill>
                  <a:srgbClr val="F9A800"/>
                </a:solidFill>
              </a:rPr>
              <a:t>Danke</a:t>
            </a:r>
            <a:r>
              <a:rPr lang="de-AT" sz="3300" cap="small" dirty="0">
                <a:solidFill>
                  <a:schemeClr val="accent3"/>
                </a:solidFill>
              </a:rPr>
              <a:t> </a:t>
            </a:r>
            <a:r>
              <a:rPr lang="de-AT" sz="3300" cap="small" dirty="0"/>
              <a:t>für Ihre Aufmerksamkeit</a:t>
            </a:r>
            <a:br>
              <a:rPr lang="de-AT" sz="3300" cap="small" dirty="0"/>
            </a:br>
            <a:br>
              <a:rPr lang="de-AT" sz="3300" cap="small" dirty="0"/>
            </a:br>
            <a:br>
              <a:rPr lang="de-AT" sz="3300" cap="small" dirty="0"/>
            </a:br>
            <a:endParaRPr lang="de-AT" sz="33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29" y="0"/>
            <a:ext cx="3752260" cy="6857528"/>
          </a:xfrm>
          <a:prstGeom prst="rect">
            <a:avLst/>
          </a:prstGeom>
          <a:ln>
            <a:solidFill>
              <a:srgbClr val="F9A800"/>
            </a:solidFill>
          </a:ln>
        </p:spPr>
      </p:pic>
      <p:pic>
        <p:nvPicPr>
          <p:cNvPr id="7" name="Grafik 6" descr="Ein Bild, das Person, Mann, drinnen, Anzug enthält.&#10;&#10;Automatisch generierte Beschreibung">
            <a:extLst>
              <a:ext uri="{FF2B5EF4-FFF2-40B4-BE49-F238E27FC236}">
                <a16:creationId xmlns:a16="http://schemas.microsoft.com/office/drawing/2014/main" id="{9E592017-D493-461E-9553-FB7C6ECDF3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r="3187" b="1"/>
          <a:stretch/>
        </p:blipFill>
        <p:spPr>
          <a:xfrm>
            <a:off x="8419489" y="471"/>
            <a:ext cx="3772511" cy="6857529"/>
          </a:xfrm>
          <a:prstGeom prst="rect">
            <a:avLst/>
          </a:prstGeom>
          <a:ln>
            <a:solidFill>
              <a:srgbClr val="F9A800"/>
            </a:solidFill>
          </a:ln>
        </p:spPr>
      </p:pic>
    </p:spTree>
    <p:extLst>
      <p:ext uri="{BB962C8B-B14F-4D97-AF65-F5344CB8AC3E}">
        <p14:creationId xmlns:p14="http://schemas.microsoft.com/office/powerpoint/2010/main" val="13141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49"/>
    </mc:Choice>
    <mc:Fallback xmlns="">
      <p:transition spd="slow" advTm="2794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3172" y="2471177"/>
            <a:ext cx="8825657" cy="1915647"/>
          </a:xfrm>
          <a:solidFill>
            <a:schemeClr val="bg2"/>
          </a:solidFill>
        </p:spPr>
        <p:txBody>
          <a:bodyPr anchor="ctr"/>
          <a:lstStyle/>
          <a:p>
            <a:pPr algn="ctr">
              <a:spcBef>
                <a:spcPts val="1200"/>
              </a:spcBef>
            </a:pPr>
            <a:r>
              <a:rPr lang="de-AT" cap="small" dirty="0">
                <a:latin typeface="+mn-lt"/>
                <a:ea typeface="Adobe Heiti Std R" panose="020B0400000000000000" pitchFamily="34" charset="-128"/>
              </a:rPr>
              <a:t>    </a:t>
            </a:r>
            <a:r>
              <a:rPr lang="de-AT" b="1" cap="small" dirty="0">
                <a:solidFill>
                  <a:srgbClr val="F9A800"/>
                </a:solidFill>
                <a:latin typeface="+mn-lt"/>
                <a:ea typeface="Adobe Heiti Std R" panose="020B0400000000000000"/>
              </a:rPr>
              <a:t>Schlüssel</a:t>
            </a:r>
            <a:r>
              <a:rPr lang="de-AT" b="1" cap="small" dirty="0">
                <a:solidFill>
                  <a:schemeClr val="accent3"/>
                </a:solidFill>
                <a:latin typeface="+mn-lt"/>
                <a:ea typeface="Adobe Heiti Std R" panose="020B0400000000000000"/>
              </a:rPr>
              <a:t> </a:t>
            </a:r>
            <a:r>
              <a:rPr lang="de-AT" cap="small" dirty="0">
                <a:latin typeface="+mn-lt"/>
                <a:ea typeface="Adobe Heiti Std R" panose="020B0400000000000000"/>
              </a:rPr>
              <a:t>zum Erfolg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AT" sz="3500" b="1" cap="small" dirty="0">
              <a:solidFill>
                <a:schemeClr val="accent3"/>
              </a:solidFill>
              <a:latin typeface="+mn-lt"/>
              <a:ea typeface="Adobe Heiti Std R" panose="020B0400000000000000" pitchFamily="34" charset="-128"/>
            </a:endParaRPr>
          </a:p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AT" sz="3500" b="1" cap="small" dirty="0">
              <a:solidFill>
                <a:schemeClr val="accent3"/>
              </a:solidFill>
              <a:latin typeface="+mn-lt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10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45"/>
    </mc:Choice>
    <mc:Fallback xmlns="">
      <p:transition spd="slow" advTm="25284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   Erfolg durch </a:t>
            </a:r>
            <a:r>
              <a:rPr lang="de-AT" sz="3600" b="1" cap="small" dirty="0" err="1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PLM</a:t>
            </a:r>
            <a:endParaRPr lang="de-AT" sz="3600" b="1" cap="small" dirty="0">
              <a:solidFill>
                <a:srgbClr val="F9A800"/>
              </a:solidFill>
              <a:latin typeface="+mn-lt"/>
              <a:ea typeface="Adobe Heiti Std R" panose="020B0400000000000000" pitchFamily="34" charset="-128"/>
            </a:endParaRP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3557060333"/>
              </p:ext>
            </p:extLst>
          </p:nvPr>
        </p:nvGraphicFramePr>
        <p:xfrm>
          <a:off x="3018546" y="2200873"/>
          <a:ext cx="6154909" cy="396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58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2"/>
    </mc:Choice>
    <mc:Fallback xmlns="">
      <p:transition spd="slow" advTm="23980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   </a:t>
            </a:r>
            <a:r>
              <a:rPr lang="de-AT" sz="3600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Projektstruktur </a:t>
            </a:r>
            <a:r>
              <a:rPr lang="de-AT" sz="3600" cap="small" dirty="0">
                <a:solidFill>
                  <a:schemeClr val="tx1"/>
                </a:solidFill>
                <a:latin typeface="+mn-lt"/>
                <a:ea typeface="Adobe Heiti Std R" panose="020B0400000000000000" pitchFamily="34" charset="-128"/>
              </a:rPr>
              <a:t>bleibt unverändert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6866" y="2114044"/>
            <a:ext cx="10565533" cy="3742470"/>
          </a:xfrm>
        </p:spPr>
        <p:txBody>
          <a:bodyPr>
            <a:noAutofit/>
          </a:bodyPr>
          <a:lstStyle/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DE" sz="1100" dirty="0">
              <a:solidFill>
                <a:schemeClr val="bg1"/>
              </a:solidFill>
              <a:latin typeface="+mn-lt"/>
              <a:ea typeface="Adobe Heiti Std R" panose="020B0400000000000000"/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bg1"/>
                </a:solidFill>
                <a:latin typeface="+mn-lt"/>
                <a:ea typeface="Adobe Heiti Std R" panose="020B0400000000000000"/>
                <a:sym typeface="Wingdings" panose="05000000000000000000" pitchFamily="2" charset="2"/>
              </a:rPr>
              <a:t>Die das Projekt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/>
                <a:sym typeface="Wingdings" panose="05000000000000000000" pitchFamily="2" charset="2"/>
              </a:rPr>
              <a:t>begleitenden Konsulenten </a:t>
            </a:r>
            <a:r>
              <a:rPr lang="de-DE" sz="2400" dirty="0">
                <a:solidFill>
                  <a:schemeClr val="bg1"/>
                </a:solidFill>
                <a:latin typeface="+mn-lt"/>
                <a:ea typeface="Adobe Heiti Std R" panose="020B0400000000000000"/>
                <a:sym typeface="Wingdings" panose="05000000000000000000" pitchFamily="2" charset="2"/>
              </a:rPr>
              <a:t>(ÖBA, PM, PS etc.) bleiben unverändert im Projekt. Ebenso beim AN.</a:t>
            </a:r>
          </a:p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DE" sz="1100" dirty="0">
              <a:solidFill>
                <a:schemeClr val="bg1"/>
              </a:solidFill>
              <a:latin typeface="+mn-lt"/>
              <a:ea typeface="Adobe Heiti Std R" panose="020B0400000000000000"/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bg1"/>
                </a:solidFill>
                <a:latin typeface="+mn-lt"/>
                <a:ea typeface="Adobe Heiti Std R" panose="020B0400000000000000"/>
                <a:sym typeface="Wingdings" panose="05000000000000000000" pitchFamily="2" charset="2"/>
              </a:rPr>
              <a:t>Die schon bisher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/>
                <a:sym typeface="Wingdings" panose="05000000000000000000" pitchFamily="2" charset="2"/>
              </a:rPr>
              <a:t>eingesetzten Anwälte </a:t>
            </a:r>
            <a:r>
              <a:rPr lang="de-DE" sz="2400" dirty="0">
                <a:solidFill>
                  <a:schemeClr val="bg1"/>
                </a:solidFill>
                <a:latin typeface="+mn-lt"/>
                <a:ea typeface="Adobe Heiti Std R" panose="020B0400000000000000"/>
                <a:sym typeface="Wingdings" panose="05000000000000000000" pitchFamily="2" charset="2"/>
              </a:rPr>
              <a:t>bleiben unverändert im Projekt.</a:t>
            </a:r>
          </a:p>
          <a:p>
            <a:pPr>
              <a:buClr>
                <a:schemeClr val="tx2">
                  <a:lumMod val="25000"/>
                </a:schemeClr>
              </a:buClr>
            </a:pPr>
            <a:endParaRPr lang="de-DE" sz="11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/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/>
                <a:sym typeface="Wingdings" panose="05000000000000000000" pitchFamily="2" charset="2"/>
              </a:rPr>
              <a:t>Die </a:t>
            </a:r>
            <a:r>
              <a:rPr lang="de-DE" sz="2400" dirty="0">
                <a:solidFill>
                  <a:schemeClr val="bg1"/>
                </a:solidFill>
                <a:latin typeface="+mn-lt"/>
                <a:ea typeface="Adobe Heiti Std R" panose="020B0400000000000000"/>
                <a:sym typeface="Wingdings" panose="05000000000000000000" pitchFamily="2" charset="2"/>
              </a:rPr>
              <a:t>Projektbeteiligten erhalten mit PLM ein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/>
                <a:sym typeface="Wingdings" panose="05000000000000000000" pitchFamily="2" charset="2"/>
              </a:rPr>
              <a:t>zusätzliches Werkzeug</a:t>
            </a:r>
            <a:r>
              <a:rPr lang="de-DE" sz="2400" dirty="0">
                <a:solidFill>
                  <a:schemeClr val="bg1"/>
                </a:solidFill>
                <a:latin typeface="+mn-lt"/>
                <a:ea typeface="Adobe Heiti Std R" panose="020B0400000000000000"/>
                <a:sym typeface="Wingdings" panose="05000000000000000000" pitchFamily="2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93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15"/>
    </mc:Choice>
    <mc:Fallback xmlns="">
      <p:transition spd="slow" advTm="10521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   </a:t>
            </a:r>
            <a:r>
              <a:rPr lang="de-AT" sz="3600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Rollen</a:t>
            </a: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verteilung</a:t>
            </a:r>
            <a:endParaRPr lang="de-AT" sz="3600" b="1" cap="small" dirty="0">
              <a:solidFill>
                <a:schemeClr val="accent3"/>
              </a:solidFill>
              <a:latin typeface="+mn-lt"/>
              <a:ea typeface="Adobe Heiti Std R" panose="020B0400000000000000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1573" y="1893536"/>
            <a:ext cx="10158264" cy="400555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Clr>
                <a:schemeClr val="tx2">
                  <a:lumMod val="25000"/>
                </a:schemeClr>
              </a:buClr>
              <a:buNone/>
            </a:pP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Technische und baubetriebliche Themen: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Darum kümmern sich (primär) jene Personen, die schon bisher für Technik und Baubetrieb im Projekt verantwortlich waren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Fach- und Projektwissen der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Beteiligten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wird unmittelbar genutzt 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Lösungskompetenz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bleibt bei den Beteiligten 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Gemeinsame Lösungsfindung der Beteiligten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im Dialog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Die gemeinsam gefundene Lösung wird umgesetzt, weil sie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gemeinsam gewollt 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und nicht vorgegeben ist</a:t>
            </a:r>
          </a:p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DE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DE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DE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64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15"/>
    </mc:Choice>
    <mc:Fallback xmlns="">
      <p:transition spd="slow" advTm="10521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   </a:t>
            </a:r>
            <a:r>
              <a:rPr lang="de-AT" sz="3600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Rollen</a:t>
            </a: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verteilung</a:t>
            </a:r>
            <a:endParaRPr lang="de-AT" sz="3600" b="1" cap="small" dirty="0">
              <a:solidFill>
                <a:schemeClr val="accent3"/>
              </a:solidFill>
              <a:latin typeface="+mn-lt"/>
              <a:ea typeface="Adobe Heiti Std R" panose="020B0400000000000000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1573" y="1893536"/>
            <a:ext cx="10158264" cy="400555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Clr>
                <a:schemeClr val="tx2">
                  <a:lumMod val="25000"/>
                </a:schemeClr>
              </a:buClr>
              <a:buNone/>
            </a:pP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Bauwirtschaftliche und vertragsrechtliche Themen: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Darum kümmert sich (primär) das PLM Team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PLM-Team ist in seiner Tätigkeit strikt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neutral</a:t>
            </a:r>
            <a:endParaRPr lang="de-DE" sz="24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 err="1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PLM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-Team liefert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ausgewogene Lösungsvorschläge 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aus bauwirtschaftlicher und vertragsrechtlicher Sicht</a:t>
            </a: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Oberstes Ziel ist eine für alle Beteiligten faire, </a:t>
            </a: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konsensuale Lösung</a:t>
            </a:r>
          </a:p>
          <a:p>
            <a:pPr>
              <a:buClr>
                <a:schemeClr val="tx2">
                  <a:lumMod val="25000"/>
                </a:schemeClr>
              </a:buClr>
            </a:pPr>
            <a:endParaRPr lang="de-DE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endParaRPr lang="de-DE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599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15"/>
    </mc:Choice>
    <mc:Fallback xmlns="">
      <p:transition spd="slow" advTm="10521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14"/>
            <a:ext cx="12191999" cy="1400530"/>
          </a:xfrm>
          <a:solidFill>
            <a:schemeClr val="bg2"/>
          </a:solidFill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    </a:t>
            </a:r>
            <a:r>
              <a:rPr lang="de-AT" sz="3600" b="1" cap="small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</a:rPr>
              <a:t>Rang</a:t>
            </a:r>
            <a:r>
              <a:rPr lang="de-AT" sz="3600" cap="small" dirty="0">
                <a:latin typeface="+mn-lt"/>
                <a:ea typeface="Adobe Heiti Std R" panose="020B0400000000000000" pitchFamily="34" charset="-128"/>
              </a:rPr>
              <a:t>ordnung</a:t>
            </a:r>
            <a:endParaRPr lang="de-AT" sz="3600" b="1" cap="small" dirty="0">
              <a:solidFill>
                <a:schemeClr val="accent3"/>
              </a:solidFill>
              <a:latin typeface="+mn-lt"/>
              <a:ea typeface="Adobe Heiti Std R" panose="020B0400000000000000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6868" y="2114044"/>
            <a:ext cx="10158264" cy="4112585"/>
          </a:xfrm>
        </p:spPr>
        <p:txBody>
          <a:bodyPr>
            <a:noAutofit/>
          </a:bodyPr>
          <a:lstStyle/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Vorrangig: </a:t>
            </a:r>
          </a:p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Was ist aus fachlicher (technischer und baubetrieblicher) Sicht die optimale Lösung.</a:t>
            </a:r>
          </a:p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endParaRPr lang="de-DE" sz="2400" dirty="0">
              <a:solidFill>
                <a:schemeClr val="tx2">
                  <a:lumMod val="25000"/>
                </a:schemeClr>
              </a:solidFill>
              <a:latin typeface="+mn-lt"/>
              <a:ea typeface="Adobe Heiti Std R" panose="020B0400000000000000" pitchFamily="34" charset="-128"/>
              <a:sym typeface="Wingdings" panose="05000000000000000000" pitchFamily="2" charset="2"/>
            </a:endParaRPr>
          </a:p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r>
              <a:rPr lang="de-DE" sz="2400" b="1" dirty="0">
                <a:solidFill>
                  <a:srgbClr val="F9A800"/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Nicht vorrangig:</a:t>
            </a:r>
          </a:p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Die Klassische Streitfrage</a:t>
            </a:r>
            <a:r>
              <a:rPr lang="de-DE" sz="2400" b="1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</a:t>
            </a:r>
            <a:r>
              <a:rPr lang="de-DE" sz="2400" i="1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„Was kann ich maximal fordern“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vs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 </a:t>
            </a:r>
            <a:r>
              <a:rPr lang="de-DE" sz="2400" i="1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„Was muss ich mindestens leisten“ </a:t>
            </a:r>
          </a:p>
          <a:p>
            <a:pPr marL="0" indent="0">
              <a:buClr>
                <a:schemeClr val="tx2">
                  <a:lumMod val="25000"/>
                </a:schemeClr>
              </a:buClr>
              <a:buNone/>
            </a:pP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+mn-lt"/>
                <a:ea typeface="Adobe Heiti Std R" panose="020B0400000000000000" pitchFamily="34" charset="-128"/>
                <a:sym typeface="Wingdings" panose="05000000000000000000" pitchFamily="2" charset="2"/>
              </a:rPr>
              <a:t>Auch wenn sich das PLM Team dieser Kontrollfrage stets bewusst sein muss. </a:t>
            </a:r>
          </a:p>
        </p:txBody>
      </p:sp>
    </p:spTree>
    <p:extLst>
      <p:ext uri="{BB962C8B-B14F-4D97-AF65-F5344CB8AC3E}">
        <p14:creationId xmlns:p14="http://schemas.microsoft.com/office/powerpoint/2010/main" val="130017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15"/>
    </mc:Choice>
    <mc:Fallback xmlns="">
      <p:transition spd="slow" advTm="105215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1354</Words>
  <Application>Microsoft Office PowerPoint</Application>
  <PresentationFormat>Breitbild</PresentationFormat>
  <Paragraphs>234</Paragraphs>
  <Slides>34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Adobe Heiti Std R</vt:lpstr>
      <vt:lpstr>Arial</vt:lpstr>
      <vt:lpstr>Calibri</vt:lpstr>
      <vt:lpstr>Century Gothic</vt:lpstr>
      <vt:lpstr>Wingdings</vt:lpstr>
      <vt:lpstr>Wingdings 3</vt:lpstr>
      <vt:lpstr>Ion</vt:lpstr>
      <vt:lpstr>1_Ion</vt:lpstr>
      <vt:lpstr>PLM Projektbegleitendes LösungsManagement</vt:lpstr>
      <vt:lpstr>PowerPoint-Präsentation</vt:lpstr>
      <vt:lpstr>    Konflikt – oder PLM ?</vt:lpstr>
      <vt:lpstr>    Schlüssel zum Erfolg</vt:lpstr>
      <vt:lpstr>    Erfolg durch PLM</vt:lpstr>
      <vt:lpstr>    Projektstruktur bleibt unverändert</vt:lpstr>
      <vt:lpstr>    Rollenverteilung</vt:lpstr>
      <vt:lpstr>    Rollenverteilung</vt:lpstr>
      <vt:lpstr>    Rangordnung</vt:lpstr>
      <vt:lpstr>    Blickrichtung nach vorne: Lösung statt Pathologie </vt:lpstr>
      <vt:lpstr>   Vorteile gegenüber Schlichtung</vt:lpstr>
      <vt:lpstr>   Kostenersparnis</vt:lpstr>
      <vt:lpstr>    Einsatz von PLM</vt:lpstr>
      <vt:lpstr>    vertragliche Herausforderungen</vt:lpstr>
      <vt:lpstr>    Wann wird PLM eingesetzt? </vt:lpstr>
      <vt:lpstr>    Wie wird PLM eingesetzt</vt:lpstr>
      <vt:lpstr>PowerPoint-Präsentation</vt:lpstr>
      <vt:lpstr>   Vergaberecht - Zulässigkeit</vt:lpstr>
      <vt:lpstr>   Vergaberecht - Kalkulierbarkeit</vt:lpstr>
      <vt:lpstr>   Vergaberecht – Subunternehmer</vt:lpstr>
      <vt:lpstr>   Vergaberecht – Subunternehmer</vt:lpstr>
      <vt:lpstr>   Vergaberecht - Vertragsänderung</vt:lpstr>
      <vt:lpstr>Ablauf von PLM</vt:lpstr>
      <vt:lpstr>    Ablauf PLM</vt:lpstr>
      <vt:lpstr>    Ablauf PLM</vt:lpstr>
      <vt:lpstr>    Ablauf PLM</vt:lpstr>
      <vt:lpstr>    Ablauf PLM</vt:lpstr>
      <vt:lpstr>    Ablauf PLM</vt:lpstr>
      <vt:lpstr>    Ablauf PLM</vt:lpstr>
      <vt:lpstr>    Ablauf PLM</vt:lpstr>
      <vt:lpstr>    Ablauf PLM</vt:lpstr>
      <vt:lpstr>     Zusammenfassung</vt:lpstr>
      <vt:lpstr>    Zusammenfassung</vt:lpstr>
      <vt:lpstr>Danke für Ihre Aufmerksamkeit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– Einsatz von PLM, Projektbegleitendem Lösungsmanagement</dc:title>
  <dc:creator>Ursula</dc:creator>
  <cp:lastModifiedBy>Lessiak &amp; Partner</cp:lastModifiedBy>
  <cp:revision>135</cp:revision>
  <dcterms:created xsi:type="dcterms:W3CDTF">2020-05-27T09:21:53Z</dcterms:created>
  <dcterms:modified xsi:type="dcterms:W3CDTF">2021-04-22T19:32:54Z</dcterms:modified>
</cp:coreProperties>
</file>